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C8A37-032C-453E-AFC6-FB5229EE8730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9CDE9-A073-40B4-8601-B8188C4A92D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9CDE9-A073-40B4-8601-B8188C4A92D4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CB38-E754-4789-979D-E963E06D30E2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98EC-073D-402B-BED9-E4873B00F5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CB38-E754-4789-979D-E963E06D30E2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98EC-073D-402B-BED9-E4873B00F5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CB38-E754-4789-979D-E963E06D30E2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98EC-073D-402B-BED9-E4873B00F5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CB38-E754-4789-979D-E963E06D30E2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98EC-073D-402B-BED9-E4873B00F5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CB38-E754-4789-979D-E963E06D30E2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98EC-073D-402B-BED9-E4873B00F5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CB38-E754-4789-979D-E963E06D30E2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98EC-073D-402B-BED9-E4873B00F5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CB38-E754-4789-979D-E963E06D30E2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98EC-073D-402B-BED9-E4873B00F5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CB38-E754-4789-979D-E963E06D30E2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98EC-073D-402B-BED9-E4873B00F5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CB38-E754-4789-979D-E963E06D30E2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98EC-073D-402B-BED9-E4873B00F5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CB38-E754-4789-979D-E963E06D30E2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98EC-073D-402B-BED9-E4873B00F5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CB38-E754-4789-979D-E963E06D30E2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98EC-073D-402B-BED9-E4873B00F5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6CB38-E754-4789-979D-E963E06D30E2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E98EC-073D-402B-BED9-E4873B00F59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Το χιόνι </a:t>
            </a:r>
            <a:r>
              <a:rPr lang="el-GR" dirty="0" err="1" smtClean="0"/>
              <a:t>πεφτει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χιόνι </a:t>
            </a:r>
            <a:r>
              <a:rPr lang="el-GR" dirty="0" err="1" smtClean="0"/>
              <a:t>πεφτει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Ηθοποιοί</a:t>
            </a:r>
          </a:p>
          <a:p>
            <a:r>
              <a:rPr lang="el-GR" dirty="0" err="1" smtClean="0"/>
              <a:t>Μόλη</a:t>
            </a:r>
            <a:endParaRPr lang="el-GR" dirty="0" smtClean="0"/>
          </a:p>
          <a:p>
            <a:r>
              <a:rPr lang="el-GR" dirty="0" err="1" smtClean="0"/>
              <a:t>Πίκου</a:t>
            </a:r>
            <a:endParaRPr lang="el-GR" dirty="0" smtClean="0"/>
          </a:p>
          <a:p>
            <a:r>
              <a:rPr lang="el-GR" dirty="0" err="1" smtClean="0"/>
              <a:t>Λιζα</a:t>
            </a:r>
            <a:endParaRPr lang="el-GR" dirty="0" smtClean="0"/>
          </a:p>
          <a:p>
            <a:r>
              <a:rPr lang="el-GR" dirty="0" err="1" smtClean="0"/>
              <a:t>Ανταμ</a:t>
            </a:r>
            <a:endParaRPr lang="el-GR" dirty="0" smtClean="0"/>
          </a:p>
          <a:p>
            <a:r>
              <a:rPr lang="el-GR" dirty="0" err="1" smtClean="0"/>
              <a:t>Γονεις</a:t>
            </a:r>
            <a:endParaRPr lang="el-GR" dirty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χιόνι </a:t>
            </a:r>
            <a:r>
              <a:rPr lang="el-GR" dirty="0" err="1" smtClean="0"/>
              <a:t>πεφτει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Άνταμ</a:t>
            </a:r>
            <a:r>
              <a:rPr lang="el-GR" dirty="0" smtClean="0"/>
              <a:t>: Λέτε να πέσει χιόνι φέτος.</a:t>
            </a:r>
          </a:p>
          <a:p>
            <a:r>
              <a:rPr lang="el-GR" dirty="0" err="1" smtClean="0"/>
              <a:t>Μόλη</a:t>
            </a:r>
            <a:r>
              <a:rPr lang="el-GR" dirty="0" smtClean="0"/>
              <a:t>: Δεν ξέρω Λίζα εσύ τι λες.</a:t>
            </a:r>
          </a:p>
          <a:p>
            <a:r>
              <a:rPr lang="el-GR" dirty="0" smtClean="0"/>
              <a:t>Λίζα : Νομίζω πως ναι γιατί έτσι λένε στις </a:t>
            </a:r>
            <a:r>
              <a:rPr lang="el-GR" dirty="0" err="1" smtClean="0"/>
              <a:t>ειδησεις</a:t>
            </a:r>
            <a:r>
              <a:rPr lang="el-GR" dirty="0" smtClean="0"/>
              <a:t>.</a:t>
            </a:r>
            <a:endParaRPr lang="el-GR" dirty="0"/>
          </a:p>
        </p:txBody>
      </p:sp>
      <p:pic>
        <p:nvPicPr>
          <p:cNvPr id="11266" name="Picture 2" descr="Snowflake icon blue color icon black color vector illustration isolat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3714752"/>
            <a:ext cx="2643206" cy="27615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Το χιόνι </a:t>
            </a:r>
            <a:r>
              <a:rPr lang="el-GR" dirty="0" err="1" smtClean="0"/>
              <a:t>πεφτει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0030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 smtClean="0"/>
              <a:t>Οι  γονείς  του </a:t>
            </a:r>
            <a:r>
              <a:rPr lang="el-GR" dirty="0" err="1" smtClean="0"/>
              <a:t>Πίκου</a:t>
            </a:r>
            <a:r>
              <a:rPr lang="el-GR" dirty="0" smtClean="0"/>
              <a:t> πάνε εκδρομή στο βουνό με τον </a:t>
            </a:r>
            <a:r>
              <a:rPr lang="el-GR" dirty="0" err="1" smtClean="0"/>
              <a:t>Πίκου</a:t>
            </a:r>
            <a:r>
              <a:rPr lang="el-GR" dirty="0" smtClean="0"/>
              <a:t> και τα </a:t>
            </a:r>
            <a:r>
              <a:rPr lang="el-GR" dirty="0" err="1" smtClean="0"/>
              <a:t>αδέρφα</a:t>
            </a:r>
            <a:r>
              <a:rPr lang="el-GR" dirty="0" smtClean="0"/>
              <a:t> του μένουν στο σπίτι οι γονείς με τον </a:t>
            </a:r>
            <a:r>
              <a:rPr lang="el-GR" dirty="0" err="1" smtClean="0"/>
              <a:t>Πίκου</a:t>
            </a:r>
            <a:r>
              <a:rPr lang="el-GR" dirty="0" smtClean="0"/>
              <a:t> βλέπουν το χιόνι να </a:t>
            </a:r>
            <a:r>
              <a:rPr lang="el-GR" dirty="0" err="1" smtClean="0"/>
              <a:t>πεφτεί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dirty="0" smtClean="0"/>
              <a:t>  </a:t>
            </a:r>
          </a:p>
          <a:p>
            <a:pPr>
              <a:buNone/>
            </a:pPr>
            <a:r>
              <a:rPr lang="el-GR" dirty="0" smtClean="0"/>
              <a:t> </a:t>
            </a:r>
            <a:endParaRPr lang="el-GR" dirty="0"/>
          </a:p>
        </p:txBody>
      </p:sp>
      <p:pic>
        <p:nvPicPr>
          <p:cNvPr id="4098" name="Picture 2" descr="The cartoon cloud and snow falling on blue background. Winter time. Christmas and New Year ev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3357562"/>
            <a:ext cx="4071966" cy="31194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357166"/>
            <a:ext cx="8229600" cy="1143000"/>
          </a:xfrm>
        </p:spPr>
        <p:txBody>
          <a:bodyPr/>
          <a:lstStyle/>
          <a:p>
            <a:r>
              <a:rPr lang="el-GR" dirty="0" smtClean="0"/>
              <a:t>Το χιόνι πέφτει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6829444" cy="3257559"/>
          </a:xfrm>
        </p:spPr>
        <p:txBody>
          <a:bodyPr/>
          <a:lstStyle/>
          <a:p>
            <a:r>
              <a:rPr lang="el-GR" dirty="0" err="1" smtClean="0"/>
              <a:t>Πίκου</a:t>
            </a:r>
            <a:r>
              <a:rPr lang="el-GR" dirty="0" smtClean="0"/>
              <a:t> : Χιόνι</a:t>
            </a:r>
          </a:p>
          <a:p>
            <a:r>
              <a:rPr lang="el-GR" dirty="0" smtClean="0"/>
              <a:t> Ο  </a:t>
            </a:r>
            <a:r>
              <a:rPr lang="el-GR" dirty="0" err="1" smtClean="0"/>
              <a:t>Πίκου</a:t>
            </a:r>
            <a:r>
              <a:rPr lang="el-GR" dirty="0" smtClean="0"/>
              <a:t> με τους γονείς του </a:t>
            </a:r>
            <a:r>
              <a:rPr lang="el-GR" dirty="0" err="1" smtClean="0"/>
              <a:t>γηρνάνε</a:t>
            </a:r>
            <a:r>
              <a:rPr lang="el-GR" dirty="0" smtClean="0"/>
              <a:t> στο σπίτι τα </a:t>
            </a:r>
            <a:r>
              <a:rPr lang="el-GR" dirty="0" err="1" smtClean="0"/>
              <a:t>αδέρφα</a:t>
            </a:r>
            <a:r>
              <a:rPr lang="el-GR" dirty="0" smtClean="0"/>
              <a:t>  του </a:t>
            </a:r>
            <a:r>
              <a:rPr lang="el-GR" dirty="0" err="1" smtClean="0"/>
              <a:t>Πίκου</a:t>
            </a:r>
            <a:r>
              <a:rPr lang="el-GR" dirty="0" smtClean="0"/>
              <a:t> είχαν κάνει το σπίτι  άνω κάτω  πατατάκια γύρο </a:t>
            </a:r>
            <a:r>
              <a:rPr lang="el-GR" dirty="0" err="1" smtClean="0"/>
              <a:t>γύρο</a:t>
            </a:r>
            <a:r>
              <a:rPr lang="el-GR" dirty="0" smtClean="0"/>
              <a:t> </a:t>
            </a:r>
            <a:r>
              <a:rPr lang="el-GR" dirty="0" err="1" smtClean="0"/>
              <a:t>κοκακόλες</a:t>
            </a:r>
            <a:r>
              <a:rPr lang="el-GR" dirty="0" smtClean="0"/>
              <a:t> στο </a:t>
            </a:r>
            <a:r>
              <a:rPr lang="el-GR" dirty="0" err="1" smtClean="0"/>
              <a:t>πάτομα</a:t>
            </a:r>
            <a:r>
              <a:rPr lang="el-GR" dirty="0" smtClean="0"/>
              <a:t> </a:t>
            </a:r>
            <a:r>
              <a:rPr lang="el-GR" dirty="0" err="1" smtClean="0"/>
              <a:t>χειμένες</a:t>
            </a:r>
            <a:r>
              <a:rPr lang="el-GR" dirty="0" smtClean="0"/>
              <a:t> .Οι γονείς έγιναν </a:t>
            </a:r>
            <a:r>
              <a:rPr lang="el-GR" dirty="0" err="1" smtClean="0"/>
              <a:t>έξαλει</a:t>
            </a:r>
            <a:endParaRPr lang="el-GR" dirty="0"/>
          </a:p>
        </p:txBody>
      </p:sp>
      <p:pic>
        <p:nvPicPr>
          <p:cNvPr id="1026" name="Picture 2" descr="The cartoon cloud and snow falling on blue background. Winter time. Christmas and New Year ev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2852" cy="142852"/>
          </a:xfrm>
          <a:prstGeom prst="rect">
            <a:avLst/>
          </a:prstGeom>
          <a:noFill/>
        </p:spPr>
      </p:pic>
      <p:pic>
        <p:nvPicPr>
          <p:cNvPr id="1028" name="Picture 4" descr="Fast food restaurant menu with burger, french fries and drin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0" y="6715148"/>
            <a:ext cx="214280" cy="1428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20482" name="Picture 2" descr="Fast food restaurant menu with burger, french fries and drin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-214338"/>
            <a:ext cx="8072494" cy="73581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Το  χιόνι </a:t>
            </a:r>
            <a:r>
              <a:rPr lang="el-GR" dirty="0" err="1" smtClean="0"/>
              <a:t>πεφτεί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8115328" cy="2614618"/>
          </a:xfrm>
        </p:spPr>
        <p:txBody>
          <a:bodyPr/>
          <a:lstStyle/>
          <a:p>
            <a:r>
              <a:rPr lang="el-GR" dirty="0" err="1" smtClean="0"/>
              <a:t>Μόλη</a:t>
            </a:r>
            <a:r>
              <a:rPr lang="el-GR" dirty="0" smtClean="0"/>
              <a:t>:  Πως </a:t>
            </a:r>
            <a:r>
              <a:rPr lang="el-GR" dirty="0" err="1" smtClean="0"/>
              <a:t>περασατε</a:t>
            </a:r>
            <a:r>
              <a:rPr lang="el-GR" dirty="0" smtClean="0"/>
              <a:t>;</a:t>
            </a:r>
            <a:endParaRPr lang="en-US" dirty="0" smtClean="0"/>
          </a:p>
          <a:p>
            <a:r>
              <a:rPr lang="el-GR" dirty="0" err="1" smtClean="0"/>
              <a:t>Πίκου</a:t>
            </a:r>
            <a:r>
              <a:rPr lang="el-GR" dirty="0" smtClean="0"/>
              <a:t>:  Καλά</a:t>
            </a:r>
          </a:p>
          <a:p>
            <a:r>
              <a:rPr lang="el-GR" dirty="0" err="1" smtClean="0"/>
              <a:t>Ά</a:t>
            </a:r>
            <a:r>
              <a:rPr lang="el-GR" dirty="0" err="1" smtClean="0"/>
              <a:t>νταμ</a:t>
            </a:r>
            <a:r>
              <a:rPr lang="el-GR" dirty="0" smtClean="0"/>
              <a:t>:</a:t>
            </a:r>
            <a:r>
              <a:rPr lang="el-GR" dirty="0" smtClean="0"/>
              <a:t> </a:t>
            </a:r>
            <a:r>
              <a:rPr lang="el-GR" dirty="0" err="1" smtClean="0"/>
              <a:t>Περιέγραψεμας</a:t>
            </a:r>
            <a:r>
              <a:rPr lang="el-GR" dirty="0" smtClean="0"/>
              <a:t> πώς </a:t>
            </a:r>
            <a:r>
              <a:rPr lang="el-GR" dirty="0" err="1" smtClean="0"/>
              <a:t>περασες</a:t>
            </a:r>
            <a:r>
              <a:rPr lang="el-GR" dirty="0" smtClean="0"/>
              <a:t>;</a:t>
            </a:r>
          </a:p>
          <a:p>
            <a:r>
              <a:rPr lang="el-GR" dirty="0" err="1" smtClean="0"/>
              <a:t>Πίκου</a:t>
            </a:r>
            <a:r>
              <a:rPr lang="el-GR" dirty="0" smtClean="0"/>
              <a:t> : </a:t>
            </a:r>
            <a:r>
              <a:rPr lang="el-GR" dirty="0" err="1" smtClean="0"/>
              <a:t>Εεε</a:t>
            </a:r>
            <a:r>
              <a:rPr lang="el-GR" dirty="0" smtClean="0"/>
              <a:t> </a:t>
            </a:r>
            <a:r>
              <a:rPr lang="el-GR" dirty="0" err="1" smtClean="0"/>
              <a:t>καλα</a:t>
            </a:r>
            <a:r>
              <a:rPr lang="en-US" dirty="0" smtClean="0"/>
              <a:t> </a:t>
            </a:r>
            <a:r>
              <a:rPr lang="el-GR" dirty="0" err="1" smtClean="0"/>
              <a:t>ειδαμε</a:t>
            </a:r>
            <a:r>
              <a:rPr lang="el-GR" dirty="0" smtClean="0"/>
              <a:t> το </a:t>
            </a:r>
            <a:r>
              <a:rPr lang="el-GR" dirty="0" err="1" smtClean="0"/>
              <a:t>χιονι</a:t>
            </a:r>
            <a:r>
              <a:rPr lang="el-GR" dirty="0" smtClean="0"/>
              <a:t> να </a:t>
            </a:r>
            <a:r>
              <a:rPr lang="el-GR" dirty="0" err="1" smtClean="0"/>
              <a:t>πεφτει</a:t>
            </a:r>
            <a:r>
              <a:rPr lang="en-US" dirty="0" smtClean="0"/>
              <a:t> </a:t>
            </a:r>
            <a:endParaRPr lang="el-GR" dirty="0"/>
          </a:p>
        </p:txBody>
      </p:sp>
      <p:pic>
        <p:nvPicPr>
          <p:cNvPr id="1026" name="Picture 2" descr="Clip Art Illustration of a Snowy Winter Scene With Tre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4000504"/>
            <a:ext cx="3429024" cy="2428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ΤΕΛΟΣ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Πώς σας φάνηκε;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147</Words>
  <Application>Microsoft Office PowerPoint</Application>
  <PresentationFormat>Προβολή στην οθόνη (4:3)</PresentationFormat>
  <Paragraphs>28</Paragraphs>
  <Slides>8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Διαφάνεια 1</vt:lpstr>
      <vt:lpstr>Το χιόνι πεφτει</vt:lpstr>
      <vt:lpstr>Το χιόνι πεφτει</vt:lpstr>
      <vt:lpstr>Το χιόνι πεφτει</vt:lpstr>
      <vt:lpstr>Το χιόνι πέφτει</vt:lpstr>
      <vt:lpstr>Διαφάνεια 6</vt:lpstr>
      <vt:lpstr>Το  χιόνι πεφτεί</vt:lpstr>
      <vt:lpstr>ΤΕΛΟΣ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10</cp:revision>
  <dcterms:created xsi:type="dcterms:W3CDTF">2025-02-21T08:58:26Z</dcterms:created>
  <dcterms:modified xsi:type="dcterms:W3CDTF">2025-03-14T09:19:31Z</dcterms:modified>
</cp:coreProperties>
</file>