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DD590-5BA4-4234-9BC8-D4F034AF2C3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4E407-EA6C-4303-AFDC-CF5AE1017B8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4E407-EA6C-4303-AFDC-CF5AE1017B8F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9CFD8-8792-497A-9052-DAE24BC61A0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D0053-652D-4D96-A08C-BED13079E74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Τρωικός Πόλεμος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Βασίλης  βιολέτα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Τρωικός Πόλεμος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Οι Αχαιοί που κατοικούσαν τότε στην Ελλάδα</a:t>
            </a:r>
          </a:p>
          <a:p>
            <a:pPr>
              <a:buNone/>
            </a:pPr>
            <a:r>
              <a:rPr lang="el-GR" dirty="0"/>
              <a:t>ε</a:t>
            </a:r>
            <a:r>
              <a:rPr lang="el-GR" dirty="0" smtClean="0"/>
              <a:t>νώθηκαν και με τα πλοία  και το στρατό τους</a:t>
            </a:r>
          </a:p>
          <a:p>
            <a:pPr>
              <a:buNone/>
            </a:pPr>
            <a:r>
              <a:rPr lang="el-GR" dirty="0"/>
              <a:t>π</a:t>
            </a:r>
            <a:r>
              <a:rPr lang="el-GR" dirty="0" smtClean="0"/>
              <a:t>ήγαν να κυριεύσουνε την Τροία.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μήλο </a:t>
            </a:r>
            <a:r>
              <a:rPr lang="el-GR" smtClean="0"/>
              <a:t>της Έριδας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Την  Έριδα  δεν τη κάλεσαν γιατί ήταν η θεά  της  φιλονικίας  γιατί όπου πήγαινε  έσπερνε</a:t>
            </a:r>
          </a:p>
          <a:p>
            <a:pPr>
              <a:buNone/>
            </a:pPr>
            <a:r>
              <a:rPr lang="el-GR" dirty="0" smtClean="0"/>
              <a:t>Μίσος  και  καβγάδες.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θυσία της Ιφιγένειας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Η Ιφιγένεια είναι κόρη του Αγαμέμνονα</a:t>
            </a:r>
          </a:p>
          <a:p>
            <a:pPr>
              <a:buNone/>
            </a:pPr>
            <a:r>
              <a:rPr lang="el-GR" dirty="0" smtClean="0"/>
              <a:t>Δεν  θυσιάστηκε γιατί ήρθε να την πάρει η Άρτεμις την πήγε στη Χώρα τον ταύρων στη </a:t>
            </a:r>
            <a:r>
              <a:rPr lang="el-GR" dirty="0" err="1" smtClean="0"/>
              <a:t>Κριαμαία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αχαιοί φτάνουν  στην Τροία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Μενέλαος,  ,Αγαμέμνονας ,Νέστορας,</a:t>
            </a:r>
          </a:p>
          <a:p>
            <a:pPr>
              <a:buNone/>
            </a:pPr>
            <a:r>
              <a:rPr lang="el-GR" dirty="0" smtClean="0"/>
              <a:t>Οδυσσέας, </a:t>
            </a:r>
            <a:r>
              <a:rPr lang="el-GR" dirty="0" err="1" smtClean="0"/>
              <a:t>Διομήδις</a:t>
            </a:r>
            <a:r>
              <a:rPr lang="el-GR" dirty="0" smtClean="0"/>
              <a:t>, Αχιλλέας  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96</Words>
  <Application>Microsoft Office PowerPoint</Application>
  <PresentationFormat>Προβολή στην οθόνη (4:3)</PresentationFormat>
  <Paragraphs>16</Paragraphs>
  <Slides>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Τρωικός Πόλεμος</vt:lpstr>
      <vt:lpstr>Τρωικός Πόλεμος</vt:lpstr>
      <vt:lpstr>Το μήλο της Έριδας</vt:lpstr>
      <vt:lpstr>Η θυσία της Ιφιγένειας</vt:lpstr>
      <vt:lpstr>Οι αχαιοί φτάνουν  στην Τροία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Τρωικός Πόλεμος</dc:title>
  <dc:creator>User</dc:creator>
  <cp:lastModifiedBy>User</cp:lastModifiedBy>
  <cp:revision>10</cp:revision>
  <dcterms:created xsi:type="dcterms:W3CDTF">2025-01-27T10:01:25Z</dcterms:created>
  <dcterms:modified xsi:type="dcterms:W3CDTF">2025-03-31T08:54:51Z</dcterms:modified>
</cp:coreProperties>
</file>