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EE04334-894F-4999-9A16-7B320A10F6F9}" type="datetimeFigureOut">
              <a:rPr lang="el-GR" smtClean="0"/>
              <a:pPr/>
              <a:t>14/3/2025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48E449A-C7F9-48C6-897E-BEBB5CCD880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Αθλήματα στο κρύο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Royalty Free Clipart Image of a Cold Turk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0"/>
            <a:ext cx="3333750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Λοιπόν πάμε για ποδόσφαιρο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Ας πάμε     </a:t>
            </a:r>
            <a:r>
              <a:rPr lang="el-GR" sz="6000" dirty="0" smtClean="0"/>
              <a:t>(:</a:t>
            </a:r>
            <a:endParaRPr lang="el-GR" dirty="0"/>
          </a:p>
        </p:txBody>
      </p:sp>
      <p:pic>
        <p:nvPicPr>
          <p:cNvPr id="4098" name="Picture 2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52825"/>
            <a:ext cx="3333750" cy="3305175"/>
          </a:xfrm>
          <a:prstGeom prst="rect">
            <a:avLst/>
          </a:prstGeom>
          <a:noFill/>
        </p:spPr>
      </p:pic>
      <p:pic>
        <p:nvPicPr>
          <p:cNvPr id="4100" name="Picture 4" descr="Royalty Free Clipart Image of a Man Ice Fish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0250" y="4143380"/>
            <a:ext cx="333375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Κάνει λίγο κρύο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Κάνει πολύ κρύο . Μήπως να γυρίσουμε;												</a:t>
            </a:r>
            <a:r>
              <a:rPr lang="el-GR" sz="9600" dirty="0" smtClean="0"/>
              <a:t>ΌΧΙ!</a:t>
            </a:r>
            <a:endParaRPr lang="el-GR" dirty="0"/>
          </a:p>
        </p:txBody>
      </p:sp>
      <p:pic>
        <p:nvPicPr>
          <p:cNvPr id="15362" name="Picture 2" descr="Royalty Free Clipart Image of Two People Bundled Up in the Sn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724399"/>
            <a:ext cx="3333750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smtClean="0"/>
              <a:t>GOAAAAAL</a:t>
            </a:r>
            <a:endParaRPr lang="el-GR" sz="960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Τελικά λέω να πάμε για σκι													</a:t>
            </a:r>
            <a:r>
              <a:rPr lang="el-GR" sz="4000" dirty="0" smtClean="0"/>
              <a:t>ΝΑΙΙΙΙΙΙΙΙΙΙΙΙΙ    ! ! !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16386" name="Picture 2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52825"/>
            <a:ext cx="3333750" cy="3305175"/>
          </a:xfrm>
          <a:prstGeom prst="rect">
            <a:avLst/>
          </a:prstGeom>
          <a:noFill/>
        </p:spPr>
      </p:pic>
      <p:pic>
        <p:nvPicPr>
          <p:cNvPr id="16388" name="Picture 4" descr="Royalty Free Clipart Image of a Frozen Man Outside an Iglo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4143380"/>
            <a:ext cx="4754392" cy="23907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OXIIIIIII </a:t>
            </a:r>
            <a:r>
              <a:rPr lang="el-GR" sz="5400" dirty="0" smtClean="0"/>
              <a:t>ΤΟ ΑΜΑΞΙ</a:t>
            </a:r>
            <a:r>
              <a:rPr lang="en-US" sz="5400" dirty="0" smtClean="0"/>
              <a:t> !!!</a:t>
            </a:r>
            <a:endParaRPr lang="el-GR" sz="5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Ευτυχός</a:t>
            </a:r>
            <a:r>
              <a:rPr lang="el-GR" dirty="0" smtClean="0"/>
              <a:t> έχει ένα γήπεδο </a:t>
            </a:r>
            <a:r>
              <a:rPr lang="en-US" dirty="0" smtClean="0"/>
              <a:t>basket </a:t>
            </a:r>
            <a:endParaRPr lang="el-GR" dirty="0"/>
          </a:p>
        </p:txBody>
      </p:sp>
      <p:pic>
        <p:nvPicPr>
          <p:cNvPr id="1026" name="Picture 2" descr="Royalty Free Clipart Image of a Man and a Snowed in C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4791075"/>
            <a:ext cx="3333750" cy="2066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GOOAAAAAAALL !!</a:t>
            </a:r>
            <a:endParaRPr lang="el-GR" sz="5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l-GR" dirty="0" smtClean="0"/>
              <a:t>Λέγεται  καλάθι						-</a:t>
            </a:r>
            <a:r>
              <a:rPr lang="en-US" dirty="0" smtClean="0"/>
              <a:t>Sorry</a:t>
            </a:r>
            <a:r>
              <a:rPr lang="el-GR" dirty="0" smtClean="0"/>
              <a:t>							-Να γυρίσουμε  γιατί κάνει κρύο</a:t>
            </a:r>
            <a:r>
              <a:rPr lang="en-US" dirty="0" smtClean="0"/>
              <a:t>				</a:t>
            </a:r>
            <a:r>
              <a:rPr lang="el-GR" dirty="0" smtClean="0"/>
              <a:t>-ΝΑΙ</a:t>
            </a:r>
          </a:p>
          <a:p>
            <a:pPr>
              <a:buNone/>
            </a:pPr>
            <a:r>
              <a:rPr lang="en-US" dirty="0" smtClean="0"/>
              <a:t>			</a:t>
            </a:r>
            <a:endParaRPr lang="el-GR" dirty="0"/>
          </a:p>
        </p:txBody>
      </p:sp>
      <p:pic>
        <p:nvPicPr>
          <p:cNvPr id="18434" name="Picture 2" descr="Clipart #21719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3524250"/>
            <a:ext cx="3071802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ΑΨΟΥΥΥΥΥΥΥΥ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Για αυτό δεν πρέπει να βγαίνουμε έξω στο κρύο</a:t>
            </a:r>
            <a:endParaRPr lang="el-GR" dirty="0"/>
          </a:p>
        </p:txBody>
      </p:sp>
      <p:pic>
        <p:nvPicPr>
          <p:cNvPr id="1026" name="Picture 2" descr="Royalty Free Clipart Image of a Boy With the Meas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071810"/>
            <a:ext cx="3333750" cy="3143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ΤΕΕΕΕΛΟΣ   (: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54</Words>
  <Application>Microsoft Office PowerPoint</Application>
  <PresentationFormat>Προβολή στην οθόνη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Αποκορύφωμα</vt:lpstr>
      <vt:lpstr>Αθλήματα στο κρύο</vt:lpstr>
      <vt:lpstr>Λοιπόν πάμε για ποδόσφαιρο</vt:lpstr>
      <vt:lpstr>Κάνει λίγο κρύο</vt:lpstr>
      <vt:lpstr>GOAAAAAL</vt:lpstr>
      <vt:lpstr>OXIIIIIII ΤΟ ΑΜΑΞΙ !!!</vt:lpstr>
      <vt:lpstr>GOOAAAAAAALL !!</vt:lpstr>
      <vt:lpstr>ΑΨΟΥΥΥΥΥΥΥΥ</vt:lpstr>
      <vt:lpstr>ΤΕΕΕΕΛΟΣ   (: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Αθλήματα στο κρίο</dc:title>
  <dc:creator>user</dc:creator>
  <cp:lastModifiedBy>user</cp:lastModifiedBy>
  <cp:revision>9</cp:revision>
  <dcterms:created xsi:type="dcterms:W3CDTF">2025-02-21T09:00:14Z</dcterms:created>
  <dcterms:modified xsi:type="dcterms:W3CDTF">2025-03-14T09:07:43Z</dcterms:modified>
</cp:coreProperties>
</file>