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0" r:id="rId4"/>
    <p:sldId id="259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B27B54-B226-4615-AEB2-25EC74ABE884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F6E8F6-B1F8-48AB-9B06-12EE62D5D2F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l-GR" dirty="0" smtClean="0"/>
              <a:t>ΗΡΘΕ Ο ΧΕΙΜΩΝΑΣ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SOOOOOOOOOOOOOY!!!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3071810"/>
            <a:ext cx="8458200" cy="1728790"/>
          </a:xfrm>
        </p:spPr>
        <p:txBody>
          <a:bodyPr/>
          <a:lstStyle/>
          <a:p>
            <a:r>
              <a:rPr lang="el-GR" dirty="0" smtClean="0"/>
              <a:t>ΕΠΙΤΕΛΟΥΣ  ΗΡΘΕ Ο ΧΕΙΜΩΝΑΣ</a:t>
            </a:r>
            <a:endParaRPr lang="en-US" dirty="0" smtClean="0"/>
          </a:p>
          <a:p>
            <a:r>
              <a:rPr lang="en-US" dirty="0" smtClean="0"/>
              <a:t>SOOOOOOOOOOOOOOOOOOOU!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el-GR" dirty="0" smtClean="0"/>
              <a:t>ΠΡΟ ΠΑΜΕ ΓΙΑ ΚΑΝΑ ΚΑΦΕ;</a:t>
            </a:r>
          </a:p>
          <a:p>
            <a:r>
              <a:rPr lang="el-GR" dirty="0" smtClean="0"/>
              <a:t>ΕΝΤΑΞΕΙ ΑΣ ΠΑΜΕ</a:t>
            </a:r>
          </a:p>
          <a:p>
            <a:r>
              <a:rPr lang="el-GR" dirty="0" smtClean="0"/>
              <a:t>ΩΡΑΙΑ ΙΔΕΑ ΡΕ ΚΟΙΤΑ ΠΩΣ ΕΓΙΝΕ ΤΟ ΚΕΦΑΛΙ ΜΟΥ ΑΠΌ ΤΟΝ ΚΡΥΟ ΚΑΦΕ!</a:t>
            </a:r>
            <a:endParaRPr lang="el-GR" dirty="0"/>
          </a:p>
        </p:txBody>
      </p:sp>
      <p:pic>
        <p:nvPicPr>
          <p:cNvPr id="4" name="Picture 2" descr="Royalty Free Clipart Image of a Cold Vi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4000504"/>
            <a:ext cx="3541208" cy="2679893"/>
          </a:xfrm>
          <a:prstGeom prst="rect">
            <a:avLst/>
          </a:prstGeom>
          <a:noFill/>
        </p:spPr>
      </p:pic>
      <p:pic>
        <p:nvPicPr>
          <p:cNvPr id="4098" name="Picture 2" descr="Royalty Free Clipart Image of a Man Having a Cold Dri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3786190"/>
            <a:ext cx="2085975" cy="29051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el-GR" dirty="0" smtClean="0"/>
              <a:t>ΗΡΘΕ ΚΙ Ο ΑΛΛΟΣ ΤΩΡΑ</a:t>
            </a:r>
          </a:p>
          <a:p>
            <a:r>
              <a:rPr lang="el-GR" dirty="0" smtClean="0"/>
              <a:t>ΤΙ ΘΕΣ ΡΕ;</a:t>
            </a:r>
          </a:p>
          <a:p>
            <a:r>
              <a:rPr lang="el-GR" dirty="0" smtClean="0"/>
              <a:t>ΗΡΘΑ ΓΙΑ ΝΑ ΠΑΜΕ ΚΑΜΙΑ ΒΟΛΤΑ </a:t>
            </a:r>
          </a:p>
          <a:p>
            <a:r>
              <a:rPr lang="el-GR" dirty="0" smtClean="0"/>
              <a:t>ΦΟΥΥΥΥΥ ΚΑΛΑ ΕΝΤΑΞΕΙ</a:t>
            </a:r>
            <a:endParaRPr lang="el-GR" dirty="0"/>
          </a:p>
        </p:txBody>
      </p:sp>
      <p:pic>
        <p:nvPicPr>
          <p:cNvPr id="6146" name="Picture 2" descr="Royalty Free Clipart Image of a Cold Vi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429000"/>
            <a:ext cx="3357586" cy="3011083"/>
          </a:xfrm>
          <a:prstGeom prst="rect">
            <a:avLst/>
          </a:prstGeom>
          <a:noFill/>
        </p:spPr>
      </p:pic>
      <p:pic>
        <p:nvPicPr>
          <p:cNvPr id="6148" name="Picture 4" descr="Royalty Free Clipart Image of a Man Having a Cold Dri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3429000"/>
            <a:ext cx="1785949" cy="2854257"/>
          </a:xfrm>
          <a:prstGeom prst="rect">
            <a:avLst/>
          </a:prstGeom>
          <a:noFill/>
        </p:spPr>
      </p:pic>
      <p:pic>
        <p:nvPicPr>
          <p:cNvPr id="6150" name="Picture 6" descr="Royalty Free Clipart Image of a Frozen Ma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429000"/>
            <a:ext cx="2143139" cy="2765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3930" y="1514916"/>
            <a:ext cx="8686800" cy="4565229"/>
          </a:xfrm>
        </p:spPr>
        <p:txBody>
          <a:bodyPr/>
          <a:lstStyle/>
          <a:p>
            <a:r>
              <a:rPr lang="el-GR" dirty="0" smtClean="0"/>
              <a:t>ΣΑΝ ΝΑ ΓΛΙΣΤΡΑΕΙ ΛΙΓΟ!  </a:t>
            </a:r>
          </a:p>
        </p:txBody>
      </p:sp>
      <p:pic>
        <p:nvPicPr>
          <p:cNvPr id="4" name="Picture 2" descr="Royalty Free Clipart Image of a Frozen Man Outside an Iglo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571876"/>
            <a:ext cx="5072099" cy="25505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ΑΝΤΕ ΝΑ ΠΑΜΕ ΒΟΛΤΑ ΤΩΡΑ!</a:t>
            </a:r>
          </a:p>
          <a:p>
            <a:r>
              <a:rPr lang="el-GR" dirty="0" smtClean="0"/>
              <a:t>ΠΙΑΣΤΕ ΦΤΙΑΡΙ ΤΩΡΑ ΠΑΙΔΙΑ!</a:t>
            </a:r>
            <a:endParaRPr lang="el-GR" dirty="0"/>
          </a:p>
        </p:txBody>
      </p:sp>
      <p:pic>
        <p:nvPicPr>
          <p:cNvPr id="19458" name="Picture 2" descr="Royalty Free Clipart Image of a Cold Vi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3929066"/>
            <a:ext cx="2928926" cy="2142300"/>
          </a:xfrm>
          <a:prstGeom prst="rect">
            <a:avLst/>
          </a:prstGeom>
          <a:noFill/>
        </p:spPr>
      </p:pic>
      <p:pic>
        <p:nvPicPr>
          <p:cNvPr id="19460" name="Picture 4" descr="Royalty Free Clipart Image of a Frozen Dev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3916642"/>
            <a:ext cx="2000264" cy="2174200"/>
          </a:xfrm>
          <a:prstGeom prst="rect">
            <a:avLst/>
          </a:prstGeom>
          <a:noFill/>
        </p:spPr>
      </p:pic>
      <p:pic>
        <p:nvPicPr>
          <p:cNvPr id="19462" name="Picture 6" descr="Royalty Free Clipart Image of a Man and a Snowed in C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929066"/>
            <a:ext cx="3516593" cy="2180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ΚΑΛΑ </a:t>
            </a:r>
            <a:r>
              <a:rPr lang="el-GR" dirty="0" smtClean="0"/>
              <a:t>ΑΣ</a:t>
            </a:r>
            <a:r>
              <a:rPr lang="en-US" smtClean="0"/>
              <a:t>’ </a:t>
            </a:r>
            <a:r>
              <a:rPr lang="el-GR" smtClean="0"/>
              <a:t>ΤΗΝ </a:t>
            </a:r>
            <a:r>
              <a:rPr lang="el-GR" dirty="0" smtClean="0"/>
              <a:t>ΒΟΛΤΑ ΤΩΡΑ!</a:t>
            </a:r>
            <a:endParaRPr lang="el-GR" dirty="0"/>
          </a:p>
        </p:txBody>
      </p:sp>
      <p:pic>
        <p:nvPicPr>
          <p:cNvPr id="20482" name="Picture 2" descr="Royalty Free Clipart Image of a Cold Vi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4235" y="3143248"/>
            <a:ext cx="3919765" cy="3152780"/>
          </a:xfrm>
          <a:prstGeom prst="rect">
            <a:avLst/>
          </a:prstGeom>
          <a:noFill/>
        </p:spPr>
      </p:pic>
      <p:pic>
        <p:nvPicPr>
          <p:cNvPr id="20484" name="Picture 4" descr="Royalty Free Clipart Image of a Frozen 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928934"/>
            <a:ext cx="2295525" cy="3333750"/>
          </a:xfrm>
          <a:prstGeom prst="rect">
            <a:avLst/>
          </a:prstGeom>
          <a:noFill/>
        </p:spPr>
      </p:pic>
      <p:pic>
        <p:nvPicPr>
          <p:cNvPr id="20486" name="Picture 6" descr="Royalty Free Clipart Image of a Man Having a Cold Dri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2928934"/>
            <a:ext cx="2443165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9600" smtClean="0"/>
              <a:t>ΤΕΛΟΣ</a:t>
            </a:r>
            <a:endParaRPr lang="el-GR" sz="9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</TotalTime>
  <Words>72</Words>
  <Application>Microsoft Office PowerPoint</Application>
  <PresentationFormat>Προβολή στην οθόνη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Διαστημικό</vt:lpstr>
      <vt:lpstr>          ΗΡΘΕ Ο ΧΕΙΜΩΝΑΣ  SOOOOOOOOOOOOOY!!!           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ΗΡΘΕ Ο ΧΕΙΜΩΝΑΣ  SOOOOOOOOOOOOO!!!</dc:title>
  <dc:creator>user</dc:creator>
  <cp:lastModifiedBy>user</cp:lastModifiedBy>
  <cp:revision>8</cp:revision>
  <dcterms:created xsi:type="dcterms:W3CDTF">2025-02-21T08:57:54Z</dcterms:created>
  <dcterms:modified xsi:type="dcterms:W3CDTF">2025-03-14T09:01:34Z</dcterms:modified>
</cp:coreProperties>
</file>