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E42C-2D44-490A-A0A3-5097052069A6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2B18-AADA-45E0-A04C-AF10C2A3ED2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Ο τρωικός </a:t>
            </a:r>
            <a:r>
              <a:rPr lang="el-GR" dirty="0" smtClean="0"/>
              <a:t>πόλεμος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</p:txBody>
      </p:sp>
      <p:pic>
        <p:nvPicPr>
          <p:cNvPr id="4" name="3 - Εικόνα" descr="πόλεμ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071810"/>
            <a:ext cx="7958054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 </a:t>
            </a:r>
            <a:r>
              <a:rPr lang="el-GR" dirty="0" err="1" smtClean="0"/>
              <a:t>Υφιγένια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5 - Θέση περιεχομένου" descr="γτγδηηηεθθεθθδηψηνψνψ δξδξδξδξδ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ΜΗΛΟ ΤΗΣ ΕΡΙΔΑΣ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‘</a:t>
            </a:r>
            <a:r>
              <a:rPr lang="el-GR" dirty="0" err="1" smtClean="0"/>
              <a:t>Ερυδα</a:t>
            </a:r>
            <a:r>
              <a:rPr lang="el-GR" dirty="0" smtClean="0"/>
              <a:t> =θεά της φιλονικίας</a:t>
            </a:r>
          </a:p>
          <a:p>
            <a:r>
              <a:rPr lang="el-GR" dirty="0" err="1" smtClean="0"/>
              <a:t>Έιχε</a:t>
            </a:r>
            <a:r>
              <a:rPr lang="el-GR" dirty="0" smtClean="0"/>
              <a:t> αφήσει στο τραπέζι ένα χρυσό μήλο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3 - Εικόνα" descr="αντιγρραφ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0" y="3357562"/>
            <a:ext cx="2794000" cy="3500438"/>
          </a:xfrm>
          <a:prstGeom prst="rect">
            <a:avLst/>
          </a:prstGeom>
        </p:spPr>
      </p:pic>
      <p:pic>
        <p:nvPicPr>
          <p:cNvPr id="5" name="4 - Εικόνα" descr="τρωικό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635795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Η </a:t>
            </a:r>
            <a:r>
              <a:rPr lang="el-GR" dirty="0" err="1" smtClean="0"/>
              <a:t>Αφροδητι</a:t>
            </a:r>
            <a:endParaRPr lang="el-GR" dirty="0"/>
          </a:p>
        </p:txBody>
      </p:sp>
      <p:pic>
        <p:nvPicPr>
          <p:cNvPr id="4" name="3 - Θέση περιεχομένου" descr="img1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γτγδηηηεθθεθθδηψηνψνψ δξδξδξδξδ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-714404"/>
            <a:ext cx="9858444" cy="681197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</Words>
  <Application>Microsoft Office PowerPoint</Application>
  <PresentationFormat>Προβολή στην οθόνη (4:3)</PresentationFormat>
  <Paragraphs>506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Ο τρωικός πόλεμος</vt:lpstr>
      <vt:lpstr>H Υφιγένια </vt:lpstr>
      <vt:lpstr>ΤΟ ΜΗΛΟ ΤΗΣ ΕΡΙΔΑΣ</vt:lpstr>
      <vt:lpstr> Η Αφροδητι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ΤΡΩΙΚΟΣ ΠΟΛΕΜΟΣ</dc:title>
  <dc:creator>User</dc:creator>
  <cp:lastModifiedBy>user</cp:lastModifiedBy>
  <cp:revision>12</cp:revision>
  <dcterms:created xsi:type="dcterms:W3CDTF">2025-02-10T07:15:52Z</dcterms:created>
  <dcterms:modified xsi:type="dcterms:W3CDTF">2025-04-11T07:13:13Z</dcterms:modified>
</cp:coreProperties>
</file>