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29C49-3F1A-4174-A7D3-2F8ADB33BF1B}" type="datetimeFigureOut">
              <a:rPr lang="el-GR" smtClean="0"/>
              <a:pPr/>
              <a:t>7/11/2024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E6A48-A3E7-41E9-A692-C749D7465D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ΑΛΒΑΝΙΑ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3857628"/>
            <a:ext cx="7429552" cy="2614634"/>
          </a:xfrm>
        </p:spPr>
        <p:txBody>
          <a:bodyPr/>
          <a:lstStyle/>
          <a:p>
            <a:r>
              <a:rPr lang="el-GR" dirty="0" smtClean="0"/>
              <a:t>Η ΑΛΒΑΝΙΑ γνωστή </a:t>
            </a:r>
            <a:r>
              <a:rPr lang="el-GR" dirty="0" err="1" smtClean="0"/>
              <a:t>επισημος</a:t>
            </a:r>
            <a:r>
              <a:rPr lang="en-US" dirty="0" smtClean="0"/>
              <a:t> </a:t>
            </a:r>
            <a:r>
              <a:rPr lang="el-GR" dirty="0" smtClean="0"/>
              <a:t>ως Δημοκρατία της Αλβανίας είναι βαλκανική χώρα της νοτιοανατολικής  Ευρώπης. </a:t>
            </a:r>
            <a:endParaRPr lang="el-GR" dirty="0"/>
          </a:p>
        </p:txBody>
      </p:sp>
      <p:pic>
        <p:nvPicPr>
          <p:cNvPr id="7" name="6 - Εικόνα" descr="Flag_of_Albania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1357298"/>
            <a:ext cx="1428760" cy="10001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4572008"/>
            <a:ext cx="8258204" cy="2285992"/>
          </a:xfrm>
        </p:spPr>
        <p:txBody>
          <a:bodyPr>
            <a:normAutofit/>
          </a:bodyPr>
          <a:lstStyle/>
          <a:p>
            <a:r>
              <a:rPr lang="el-GR" dirty="0" smtClean="0"/>
              <a:t>Στη Α</a:t>
            </a:r>
            <a:r>
              <a:rPr lang="el-GR" sz="3600" dirty="0" smtClean="0"/>
              <a:t>λβανία υπάρχουν </a:t>
            </a:r>
            <a:r>
              <a:rPr lang="el-GR" sz="3600" dirty="0" smtClean="0"/>
              <a:t>πολλά</a:t>
            </a:r>
            <a:r>
              <a:rPr lang="en-US" sz="3600" dirty="0" smtClean="0"/>
              <a:t> </a:t>
            </a:r>
            <a:r>
              <a:rPr lang="el-GR" sz="3600" dirty="0" smtClean="0"/>
              <a:t>ωραία μέρη όπως τα Τίρανα,</a:t>
            </a:r>
            <a:r>
              <a:rPr lang="en-US" sz="3600" dirty="0" err="1" smtClean="0"/>
              <a:t>Dures,Lusnue</a:t>
            </a:r>
            <a:r>
              <a:rPr lang="en-US" sz="3600" dirty="0" smtClean="0"/>
              <a:t>….</a:t>
            </a:r>
            <a:r>
              <a:rPr lang="el-GR" sz="3600" dirty="0" smtClean="0"/>
              <a:t>και </a:t>
            </a:r>
            <a:r>
              <a:rPr lang="el-GR" sz="3600" dirty="0" smtClean="0"/>
              <a:t>ά</a:t>
            </a:r>
            <a:r>
              <a:rPr lang="el-GR" sz="3600" dirty="0" smtClean="0"/>
              <a:t>λλα πολλά.</a:t>
            </a:r>
            <a:endParaRPr lang="el-GR" dirty="0"/>
          </a:p>
        </p:txBody>
      </p:sp>
      <p:pic>
        <p:nvPicPr>
          <p:cNvPr id="4" name="3 - Θέση περιεχομένου" descr="2013-10-05_Valbona,_Albania_826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143240" cy="2214554"/>
          </a:xfrm>
        </p:spPr>
      </p:pic>
      <p:pic>
        <p:nvPicPr>
          <p:cNvPr id="6" name="5 - Εικόνα" descr="KorçaVonOb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1000108"/>
            <a:ext cx="3214710" cy="1214446"/>
          </a:xfrm>
          <a:prstGeom prst="rect">
            <a:avLst/>
          </a:prstGeom>
        </p:spPr>
      </p:pic>
      <p:pic>
        <p:nvPicPr>
          <p:cNvPr id="7" name="6 - Εικόνα" descr="120px-Albaniens_kus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0"/>
            <a:ext cx="2786050" cy="2214554"/>
          </a:xfrm>
          <a:prstGeom prst="rect">
            <a:avLst/>
          </a:prstGeom>
        </p:spPr>
      </p:pic>
      <p:pic>
        <p:nvPicPr>
          <p:cNvPr id="8" name="7 - Εικόνα" descr="Debar-Macedoni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214554"/>
            <a:ext cx="3175000" cy="2374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5072074"/>
            <a:ext cx="8229600" cy="157162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Σας το είπα οπότε κόψτε Εισιτήριο για να </a:t>
            </a:r>
            <a:r>
              <a:rPr lang="el-GR" sz="3600" dirty="0" err="1" smtClean="0"/>
              <a:t>έρθετε.Σας</a:t>
            </a:r>
            <a:r>
              <a:rPr lang="el-GR" sz="3600" dirty="0" smtClean="0"/>
              <a:t> περιμένουμε!!! </a:t>
            </a:r>
            <a:endParaRPr lang="el-GR" sz="3600" dirty="0"/>
          </a:p>
        </p:txBody>
      </p:sp>
      <p:pic>
        <p:nvPicPr>
          <p:cNvPr id="4" name="3 - Θέση περιεχομένου" descr="120px-Albaniens_ku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3286116" cy="1714488"/>
          </a:xfrm>
        </p:spPr>
      </p:pic>
      <p:pic>
        <p:nvPicPr>
          <p:cNvPr id="5" name="4 - Εικόνα" descr="Debar-Macedoni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0"/>
            <a:ext cx="3286148" cy="1714488"/>
          </a:xfrm>
          <a:prstGeom prst="rect">
            <a:avLst/>
          </a:prstGeom>
        </p:spPr>
      </p:pic>
      <p:pic>
        <p:nvPicPr>
          <p:cNvPr id="6" name="5 - Εικόνα" descr="2013-10-05_Valbona,_Albania_826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14488"/>
            <a:ext cx="3286116" cy="1571636"/>
          </a:xfrm>
          <a:prstGeom prst="rect">
            <a:avLst/>
          </a:prstGeom>
        </p:spPr>
      </p:pic>
      <p:pic>
        <p:nvPicPr>
          <p:cNvPr id="7" name="6 - Εικόνα" descr="KorçaVonObe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2264" y="1"/>
            <a:ext cx="2571736" cy="1714488"/>
          </a:xfrm>
          <a:prstGeom prst="rect">
            <a:avLst/>
          </a:prstGeom>
        </p:spPr>
      </p:pic>
      <p:pic>
        <p:nvPicPr>
          <p:cNvPr id="8" name="7 - Εικόνα" descr="120px-Albaniens_kust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6116" y="1714488"/>
            <a:ext cx="3286148" cy="1571635"/>
          </a:xfrm>
          <a:prstGeom prst="rect">
            <a:avLst/>
          </a:prstGeom>
        </p:spPr>
      </p:pic>
      <p:pic>
        <p:nvPicPr>
          <p:cNvPr id="10" name="9 - Εικόνα" descr="Debar-Macedoni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2264" y="1714489"/>
            <a:ext cx="2571736" cy="15716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42</Words>
  <Application>Microsoft Office PowerPoint</Application>
  <PresentationFormat>Προβολή στην οθόνη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ΑΛΒΑΝΙΑ</vt:lpstr>
      <vt:lpstr>Στη Αλβανία υπάρχουν πολλά ωραία μέρη όπως τα Τίρανα,Dures,Lusnue….και άλλα πολλά.</vt:lpstr>
      <vt:lpstr>Σας το είπα οπότε κόψτε Εισιτήριο για να έρθετε.Σας περιμένουμε!!!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ΑΛΒΑΝΙΑ</dc:title>
  <dc:creator>user1</dc:creator>
  <cp:lastModifiedBy>user1</cp:lastModifiedBy>
  <cp:revision>18</cp:revision>
  <dcterms:created xsi:type="dcterms:W3CDTF">2024-10-24T06:25:10Z</dcterms:created>
  <dcterms:modified xsi:type="dcterms:W3CDTF">2024-11-07T07:32:21Z</dcterms:modified>
</cp:coreProperties>
</file>