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0" r:id="rId5"/>
    <p:sldId id="262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A46A-AF4B-4027-B534-AE2AF194C9BD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9F5-A57F-44A5-9F3D-63D36A69586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A46A-AF4B-4027-B534-AE2AF194C9BD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9F5-A57F-44A5-9F3D-63D36A69586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A46A-AF4B-4027-B534-AE2AF194C9BD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9F5-A57F-44A5-9F3D-63D36A69586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A46A-AF4B-4027-B534-AE2AF194C9BD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9F5-A57F-44A5-9F3D-63D36A69586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A46A-AF4B-4027-B534-AE2AF194C9BD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F9BB9F5-A57F-44A5-9F3D-63D36A69586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A46A-AF4B-4027-B534-AE2AF194C9BD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9F5-A57F-44A5-9F3D-63D36A69586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A46A-AF4B-4027-B534-AE2AF194C9BD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9F5-A57F-44A5-9F3D-63D36A69586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A46A-AF4B-4027-B534-AE2AF194C9BD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9F5-A57F-44A5-9F3D-63D36A69586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A46A-AF4B-4027-B534-AE2AF194C9BD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9F5-A57F-44A5-9F3D-63D36A69586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A46A-AF4B-4027-B534-AE2AF194C9BD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9F5-A57F-44A5-9F3D-63D36A69586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A46A-AF4B-4027-B534-AE2AF194C9BD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9F5-A57F-44A5-9F3D-63D36A69586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7B8A46A-AF4B-4027-B534-AE2AF194C9BD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9BB9F5-A57F-44A5-9F3D-63D36A69586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-785842"/>
            <a:ext cx="9144000" cy="4000528"/>
          </a:xfrm>
        </p:spPr>
        <p:txBody>
          <a:bodyPr/>
          <a:lstStyle/>
          <a:p>
            <a:r>
              <a:rPr lang="el-GR" dirty="0" smtClean="0"/>
              <a:t>ΧΡΙΣΤΙΝΑ </a:t>
            </a:r>
            <a:r>
              <a:rPr lang="el-GR" dirty="0" smtClean="0"/>
              <a:t>ΣΩΤΗΡΙΟΥ ΚΑΙ </a:t>
            </a:r>
            <a:r>
              <a:rPr lang="el-GR" dirty="0" smtClean="0"/>
              <a:t>ΜΑΡΙΟΣ ΚΡΟΝΤΗΡΑΣ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Σήμερα θα σας πούμε για την </a:t>
            </a:r>
            <a:r>
              <a:rPr lang="el-GR" dirty="0" smtClean="0"/>
              <a:t>καλαθοσφαίριση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Καλαθοσφαίριση: 3η θέση παγκοσμίως για τα κορίτσια του 1ου ΓΕΛ Βούλας |  Alfavi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929190" cy="3696893"/>
          </a:xfrm>
          <a:prstGeom prst="rect">
            <a:avLst/>
          </a:prstGeom>
          <a:noFill/>
        </p:spPr>
      </p:pic>
      <p:pic>
        <p:nvPicPr>
          <p:cNvPr id="1028" name="Picture 4" descr="Καλαθοσφαίριση (Basket) - Δήμος Χαλανδρίο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0"/>
            <a:ext cx="4214810" cy="3786189"/>
          </a:xfrm>
          <a:prstGeom prst="rect">
            <a:avLst/>
          </a:prstGeom>
          <a:noFill/>
        </p:spPr>
      </p:pic>
      <p:sp>
        <p:nvSpPr>
          <p:cNvPr id="1030" name="AutoShape 6" descr="142,453 καλαθοσφαίρισης Στοκ Φωτογραφίες - Δωρεάν και δωρεάν Στοκ  Φωτογραφίες από το Dreamstim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32" name="AutoShape 8" descr="142,453 καλαθοσφαίρισης Στοκ Φωτογραφίες - Δωρεάν και δωρεάν Στοκ  Φωτογραφίες από το Dreamstim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34" name="AutoShape 10" descr="142,453 καλαθοσφαίρισης Στοκ Φωτογραφίες - Δωρεάν και δωρεάν Στοκ  Φωτογραφίες από το Dreamstim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36" name="Picture 12" descr="1.000+ δωρεάν εικόνες για Μπάσκετ και Μπάλα - Pixaba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3857628"/>
            <a:ext cx="3214710" cy="3189790"/>
          </a:xfrm>
          <a:prstGeom prst="rect">
            <a:avLst/>
          </a:prstGeom>
          <a:noFill/>
        </p:spPr>
      </p:pic>
      <p:pic>
        <p:nvPicPr>
          <p:cNvPr id="1038" name="Picture 14" descr="1.000+ δωρεάν εικόνες για Μπάσκετ και Μπάλα - Pixaba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3929066"/>
            <a:ext cx="3500462" cy="314324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357166"/>
            <a:ext cx="3500430" cy="6500834"/>
          </a:xfrm>
        </p:spPr>
        <p:txBody>
          <a:bodyPr/>
          <a:lstStyle/>
          <a:p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Το μπάσκετ ξεκίνησε το 1981.  το μπάσκετ είναι ένα ολυμπιακό άθλημα.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/>
              <a:t>Κ</a:t>
            </a:r>
            <a:r>
              <a:rPr lang="el-GR" b="1" dirty="0" smtClean="0"/>
              <a:t>αλαθοσφαίριση</a:t>
            </a:r>
            <a:r>
              <a:rPr lang="el-GR" dirty="0"/>
              <a:t> </a:t>
            </a:r>
            <a:r>
              <a:rPr lang="el-GR" dirty="0" smtClean="0"/>
              <a:t>, </a:t>
            </a:r>
            <a:r>
              <a:rPr lang="el-GR" dirty="0"/>
              <a:t>γνωστή και ως </a:t>
            </a:r>
            <a:r>
              <a:rPr lang="el-GR" b="1" dirty="0"/>
              <a:t>μπάσκετ</a:t>
            </a:r>
            <a:r>
              <a:rPr lang="el-GR" dirty="0"/>
              <a:t>, είναι ομαδικό </a:t>
            </a:r>
            <a:r>
              <a:rPr lang="el-GR" dirty="0" smtClean="0"/>
              <a:t>άθλημα</a:t>
            </a:r>
            <a:r>
              <a:rPr lang="el-GR" dirty="0"/>
              <a:t> στο οποίο δύο ομάδες πέντε παικτών η καθεμία, που ανταγωνίζονται η μία την άλλη σε ορθογώνιο γήπεδο, αγωνίζονται με τον πρωταρχικό στόχο να </a:t>
            </a:r>
            <a:r>
              <a:rPr lang="el-GR" dirty="0" smtClean="0"/>
              <a:t>σουτάρουν</a:t>
            </a:r>
            <a:r>
              <a:rPr lang="el-GR" dirty="0"/>
              <a:t> </a:t>
            </a:r>
            <a:r>
              <a:rPr lang="el-GR" dirty="0" smtClean="0"/>
              <a:t>μία</a:t>
            </a:r>
            <a:r>
              <a:rPr lang="el-GR" dirty="0"/>
              <a:t> μπάλα (9,4 ίντσες - 24 εκατοστά - σε διάμετρο) μέσα στην </a:t>
            </a:r>
            <a:r>
              <a:rPr lang="el-GR" dirty="0" err="1"/>
              <a:t>μπασκέτα</a:t>
            </a:r>
            <a:r>
              <a:rPr lang="el-GR" dirty="0"/>
              <a:t> του αντιπάλου (καλάθι διαμέτρου 18 ιντσών - 46 εκατοστά - τοποθετημένη σε ύψος 10 ποδιών 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Καλλιτεχνικοί Εικονογράφηση Basketball | Αφίσες, πίνακες και ταπετσαρίες |  Europost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38500" y="-1785974"/>
            <a:ext cx="12382500" cy="884872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6000" dirty="0" smtClean="0"/>
              <a:t>ΜΠΑΣΚΕΤ </a:t>
            </a:r>
            <a:r>
              <a:rPr lang="el-GR" sz="6000" dirty="0" smtClean="0">
                <a:sym typeface="Wingdings" pitchFamily="2" charset="2"/>
              </a:rPr>
              <a:t> .</a:t>
            </a:r>
            <a:endParaRPr lang="el-GR" sz="6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Σας  ΕΥΧΑΡΙΣΤΟΥΜΕ ΑΥΤΌ ΤΟ ΕΓΡΑΨΕ Η  ΧΡΙΣΤΙΝΑ ΣΩΤΗΡΙΟΥ  ΚΑΙ Ο ΜΑΡΙΟΣ ΚΡΟΝΤΗΡΑΣ.</a:t>
            </a:r>
            <a:endParaRPr lang="el-G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67</TotalTime>
  <Words>44</Words>
  <Application>Microsoft Office PowerPoint</Application>
  <PresentationFormat>Προβολή στην οθόνη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Αποκορύφωμα</vt:lpstr>
      <vt:lpstr>ΧΡΙΣΤΙΝΑ ΣΩΤΗΡΙΟΥ ΚΑΙ ΜΑΡΙΟΣ ΚΡΟΝΤΗΡΑΣ</vt:lpstr>
      <vt:lpstr>Διαφάνεια 2</vt:lpstr>
      <vt:lpstr>.</vt:lpstr>
      <vt:lpstr>Διαφάνεια 4</vt:lpstr>
      <vt:lpstr>ΜΠΑΣΚΕΤ  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ΚΆΛΑΘΟΣΦΕΡΕΣΗ</dc:title>
  <dc:creator>User</dc:creator>
  <cp:lastModifiedBy>User</cp:lastModifiedBy>
  <cp:revision>9</cp:revision>
  <dcterms:created xsi:type="dcterms:W3CDTF">2024-10-02T05:29:05Z</dcterms:created>
  <dcterms:modified xsi:type="dcterms:W3CDTF">2024-10-07T09:46:30Z</dcterms:modified>
</cp:coreProperties>
</file>