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6B6714-2E28-44F8-8D6C-5D7DF28C9361}" type="datetimeFigureOut">
              <a:rPr lang="el-GR" smtClean="0"/>
              <a:pPr/>
              <a:t>7/10/2024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2C1994E-D2EC-4857-9864-E1068F4C57B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Φ</a:t>
            </a:r>
            <a:r>
              <a:rPr lang="el-GR" smtClean="0"/>
              <a:t>ίλιπποΣ</a:t>
            </a:r>
            <a:r>
              <a:rPr lang="el-GR" dirty="0" smtClean="0"/>
              <a:t>  </a:t>
            </a:r>
            <a:r>
              <a:rPr lang="el-GR" dirty="0" err="1" smtClean="0"/>
              <a:t>Νέλλη</a:t>
            </a:r>
            <a:r>
              <a:rPr lang="el-GR" dirty="0" smtClean="0"/>
              <a:t>		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F0"/>
                </a:solidFill>
              </a:rPr>
              <a:t>ΚΟΛΙΜΒΙΣΗ</a:t>
            </a:r>
            <a:endParaRPr lang="el-G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/>
              <a:t>Η </a:t>
            </a:r>
            <a:r>
              <a:rPr lang="el-GR" b="1" dirty="0"/>
              <a:t>κολύμβηση</a:t>
            </a:r>
            <a:r>
              <a:rPr lang="el-GR" dirty="0"/>
              <a:t> είναι από τα βασικά αθλήματα και υπάρχει στο πρόγραμμα των Ολυμπιακών </a:t>
            </a:r>
            <a:r>
              <a:rPr lang="el-GR" dirty="0" smtClean="0"/>
              <a:t>Αγώνων</a:t>
            </a:r>
            <a:r>
              <a:rPr lang="el-GR" dirty="0"/>
              <a:t> από την </a:t>
            </a:r>
            <a:r>
              <a:rPr lang="el-GR" dirty="0" smtClean="0"/>
              <a:t>Ά </a:t>
            </a:r>
            <a:r>
              <a:rPr lang="el-GR" dirty="0"/>
              <a:t>Ολυμπιάδα του 1896 στην </a:t>
            </a:r>
            <a:r>
              <a:rPr lang="el-GR" dirty="0" smtClean="0"/>
              <a:t>Αθήνα.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 descr="Papastam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1252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Μαζί </a:t>
            </a:r>
            <a:r>
              <a:rPr lang="el-GR" dirty="0"/>
              <a:t>με το στίβο είναι τα πιο δημοφιλή ολυμπιακά αθλήματα.</a:t>
            </a:r>
          </a:p>
        </p:txBody>
      </p:sp>
      <p:pic>
        <p:nvPicPr>
          <p:cNvPr id="16386" name="Picture 2" descr="Ολυμπιακοί Αγώνες 2024: Εκτός τελικού στα 4×200 μ. ελεύθερο η Ελλάδ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928934"/>
            <a:ext cx="6911617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Κολύμβηση ήταν από τα πρώτα αθλήματα που αγωνίστηκαν και γυναίκες σε Ολυμπιάδες, αφού τα γυναικεία αγωνίσματα κολύμβησης διεξάγονται από το 1912 στη Στοκχόλμη. Αγώνες κολύμβησης διεξήχθησαν και στους </a:t>
            </a:r>
            <a:r>
              <a:rPr lang="el-GR" dirty="0" err="1" smtClean="0"/>
              <a:t>μεσολυμπιακούς</a:t>
            </a:r>
            <a:r>
              <a:rPr lang="el-GR" dirty="0" smtClean="0"/>
              <a:t> του 1906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40</Words>
  <Application>Microsoft Office PowerPoint</Application>
  <PresentationFormat>Προβολή στην οθόνη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Αποκορύφωμα</vt:lpstr>
      <vt:lpstr>ΦίλιπποΣ  Νέλλη  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Φίλιππος , Νέλλη</dc:title>
  <dc:creator>User</dc:creator>
  <cp:lastModifiedBy>User</cp:lastModifiedBy>
  <cp:revision>4</cp:revision>
  <dcterms:created xsi:type="dcterms:W3CDTF">2024-10-02T05:28:19Z</dcterms:created>
  <dcterms:modified xsi:type="dcterms:W3CDTF">2024-10-07T09:37:32Z</dcterms:modified>
</cp:coreProperties>
</file>