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0" r:id="rId2"/>
    <p:sldId id="258" r:id="rId3"/>
    <p:sldId id="256" r:id="rId4"/>
    <p:sldId id="257" r:id="rId5"/>
    <p:sldId id="259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96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493512-8407-4F1D-8A7B-66EE6BA5C90D}" type="datetimeFigureOut">
              <a:rPr lang="el-GR" smtClean="0"/>
              <a:t>7/1/2024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F5F6D07-39A7-4285-9077-177AA0A8558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493512-8407-4F1D-8A7B-66EE6BA5C90D}" type="datetimeFigureOut">
              <a:rPr lang="el-GR" smtClean="0"/>
              <a:t>7/1/2024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5F6D07-39A7-4285-9077-177AA0A8558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493512-8407-4F1D-8A7B-66EE6BA5C90D}" type="datetimeFigureOut">
              <a:rPr lang="el-GR" smtClean="0"/>
              <a:t>7/1/2024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5F6D07-39A7-4285-9077-177AA0A8558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493512-8407-4F1D-8A7B-66EE6BA5C90D}" type="datetimeFigureOut">
              <a:rPr lang="el-GR" smtClean="0"/>
              <a:t>7/1/2024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5F6D07-39A7-4285-9077-177AA0A8558F}" type="slidenum">
              <a:rPr lang="el-GR" smtClean="0"/>
              <a:t>‹#›</a:t>
            </a:fld>
            <a:endParaRPr lang="el-GR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493512-8407-4F1D-8A7B-66EE6BA5C90D}" type="datetimeFigureOut">
              <a:rPr lang="el-GR" smtClean="0"/>
              <a:t>7/1/2024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5F6D07-39A7-4285-9077-177AA0A8558F}" type="slidenum">
              <a:rPr lang="el-GR" smtClean="0"/>
              <a:t>‹#›</a:t>
            </a:fld>
            <a:endParaRPr lang="el-GR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493512-8407-4F1D-8A7B-66EE6BA5C90D}" type="datetimeFigureOut">
              <a:rPr lang="el-GR" smtClean="0"/>
              <a:t>7/1/2024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5F6D07-39A7-4285-9077-177AA0A8558F}" type="slidenum">
              <a:rPr lang="el-GR" smtClean="0"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493512-8407-4F1D-8A7B-66EE6BA5C90D}" type="datetimeFigureOut">
              <a:rPr lang="el-GR" smtClean="0"/>
              <a:t>7/1/2024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5F6D07-39A7-4285-9077-177AA0A8558F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493512-8407-4F1D-8A7B-66EE6BA5C90D}" type="datetimeFigureOut">
              <a:rPr lang="el-GR" smtClean="0"/>
              <a:t>7/1/2024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5F6D07-39A7-4285-9077-177AA0A8558F}" type="slidenum">
              <a:rPr lang="el-GR" smtClean="0"/>
              <a:t>‹#›</a:t>
            </a:fld>
            <a:endParaRPr lang="el-GR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493512-8407-4F1D-8A7B-66EE6BA5C90D}" type="datetimeFigureOut">
              <a:rPr lang="el-GR" smtClean="0"/>
              <a:t>7/1/2024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5F6D07-39A7-4285-9077-177AA0A8558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493512-8407-4F1D-8A7B-66EE6BA5C90D}" type="datetimeFigureOut">
              <a:rPr lang="el-GR" smtClean="0"/>
              <a:t>7/1/2024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5F6D07-39A7-4285-9077-177AA0A8558F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493512-8407-4F1D-8A7B-66EE6BA5C90D}" type="datetimeFigureOut">
              <a:rPr lang="el-GR" smtClean="0"/>
              <a:t>7/1/2024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F5F6D07-39A7-4285-9077-177AA0A8558F}" type="slidenum">
              <a:rPr lang="el-GR" smtClean="0"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493512-8407-4F1D-8A7B-66EE6BA5C90D}" type="datetimeFigureOut">
              <a:rPr lang="el-GR" smtClean="0"/>
              <a:t>7/1/2024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F5F6D07-39A7-4285-9077-177AA0A8558F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pPr algn="ctr">
              <a:buNone/>
            </a:pPr>
            <a:r>
              <a:rPr lang="el-GR" sz="4800" b="1" dirty="0" smtClean="0"/>
              <a:t>Υπολογιστής</a:t>
            </a:r>
            <a:endParaRPr lang="el-GR" b="1" dirty="0"/>
          </a:p>
        </p:txBody>
      </p:sp>
      <p:sp>
        <p:nvSpPr>
          <p:cNvPr id="9" name="1 - Τίτλος"/>
          <p:cNvSpPr>
            <a:spLocks noGrp="1"/>
          </p:cNvSpPr>
          <p:nvPr>
            <p:ph type="title"/>
          </p:nvPr>
        </p:nvSpPr>
        <p:spPr>
          <a:xfrm>
            <a:off x="357158" y="3571876"/>
            <a:ext cx="3829048" cy="1143000"/>
          </a:xfrm>
        </p:spPr>
        <p:txBody>
          <a:bodyPr/>
          <a:lstStyle/>
          <a:p>
            <a:r>
              <a:rPr lang="el-GR" dirty="0" smtClean="0"/>
              <a:t>Υλικό</a:t>
            </a:r>
            <a:endParaRPr lang="el-GR" dirty="0"/>
          </a:p>
        </p:txBody>
      </p:sp>
      <p:cxnSp>
        <p:nvCxnSpPr>
          <p:cNvPr id="5" name="4 - Ευθύγραμμο βέλος σύνδεσης"/>
          <p:cNvCxnSpPr/>
          <p:nvPr/>
        </p:nvCxnSpPr>
        <p:spPr>
          <a:xfrm rot="5400000">
            <a:off x="2607455" y="1750207"/>
            <a:ext cx="1928826" cy="14287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- Ευθύγραμμο βέλος σύνδεσης"/>
          <p:cNvCxnSpPr/>
          <p:nvPr/>
        </p:nvCxnSpPr>
        <p:spPr>
          <a:xfrm rot="16200000" flipH="1">
            <a:off x="4071934" y="1857364"/>
            <a:ext cx="1857388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3 - Τίτλος"/>
          <p:cNvSpPr txBox="1">
            <a:spLocks/>
          </p:cNvSpPr>
          <p:nvPr/>
        </p:nvSpPr>
        <p:spPr>
          <a:xfrm>
            <a:off x="4857752" y="3500438"/>
            <a:ext cx="345757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Λογισμικό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14546" y="2285992"/>
            <a:ext cx="5300674" cy="1143000"/>
          </a:xfrm>
        </p:spPr>
        <p:txBody>
          <a:bodyPr/>
          <a:lstStyle/>
          <a:p>
            <a:r>
              <a:rPr lang="el-GR" dirty="0" smtClean="0"/>
              <a:t>Υλικό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270888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Υλικό</a:t>
            </a:r>
            <a:br>
              <a:rPr lang="el-GR" dirty="0" smtClean="0"/>
            </a:br>
            <a:r>
              <a:rPr lang="el-GR" dirty="0"/>
              <a:t/>
            </a:r>
            <a:br>
              <a:rPr lang="el-GR" dirty="0"/>
            </a:br>
            <a:r>
              <a:rPr lang="el-GR" dirty="0" smtClean="0"/>
              <a:t>ποντίκι</a:t>
            </a:r>
            <a:br>
              <a:rPr lang="el-GR" dirty="0" smtClean="0"/>
            </a:br>
            <a:r>
              <a:rPr lang="el-GR" dirty="0" smtClean="0"/>
              <a:t>πληκτρολόγιο</a:t>
            </a:r>
            <a:br>
              <a:rPr lang="el-GR" dirty="0" smtClean="0"/>
            </a:br>
            <a:r>
              <a:rPr lang="el-GR" dirty="0" smtClean="0"/>
              <a:t>οθόνη</a:t>
            </a:r>
            <a:br>
              <a:rPr lang="el-GR" dirty="0" smtClean="0"/>
            </a:br>
            <a:r>
              <a:rPr lang="el-GR" dirty="0" smtClean="0"/>
              <a:t>…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Λογισμικό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Λειτουργικό Σύστημα</a:t>
            </a:r>
          </a:p>
          <a:p>
            <a:r>
              <a:rPr lang="el-GR" dirty="0" smtClean="0"/>
              <a:t>Αρχείο</a:t>
            </a:r>
          </a:p>
          <a:p>
            <a:r>
              <a:rPr lang="el-GR" dirty="0" smtClean="0"/>
              <a:t>Φάκελος</a:t>
            </a:r>
          </a:p>
          <a:p>
            <a:r>
              <a:rPr lang="el-GR" dirty="0" smtClean="0"/>
              <a:t>Πρόγραμμα ή Εφαρμογή </a:t>
            </a:r>
          </a:p>
          <a:p>
            <a:pPr>
              <a:buNone/>
            </a:pP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Λογισμικό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</TotalTime>
  <Words>14</Words>
  <Application>Microsoft Office PowerPoint</Application>
  <PresentationFormat>Προβολή στην οθόνη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Συγκέντρωση</vt:lpstr>
      <vt:lpstr>Υλικό</vt:lpstr>
      <vt:lpstr>Υλικό</vt:lpstr>
      <vt:lpstr>Υλικό  ποντίκι πληκτρολόγιο οθόνη …</vt:lpstr>
      <vt:lpstr>Λογισμικό</vt:lpstr>
      <vt:lpstr>Λογισμικό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Υλικό</dc:title>
  <dc:creator>Family</dc:creator>
  <cp:lastModifiedBy>Family</cp:lastModifiedBy>
  <cp:revision>2</cp:revision>
  <dcterms:created xsi:type="dcterms:W3CDTF">2024-01-07T09:39:10Z</dcterms:created>
  <dcterms:modified xsi:type="dcterms:W3CDTF">2024-01-07T09:45:26Z</dcterms:modified>
</cp:coreProperties>
</file>