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6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C4AD0-4E71-4F9E-9DC6-AAE06B4D9B8C}" type="datetimeFigureOut">
              <a:rPr lang="el-GR" smtClean="0"/>
              <a:t>15/9/2024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28980-563E-4741-8EB0-CD02990301E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A06E2-FA04-4E7D-B9CD-7A80E95A7CD2}" type="datetime1">
              <a:rPr lang="el-GR" smtClean="0"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C2652-4632-42A3-82B4-5ED407E543B9}" type="datetime1">
              <a:rPr lang="el-GR" smtClean="0"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36A6-5D4B-423A-9D3B-7876A33B9642}" type="datetime1">
              <a:rPr lang="el-GR" smtClean="0"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5BB65-6A82-4FEC-9A7B-5F775D39A00C}" type="datetime1">
              <a:rPr lang="el-GR" smtClean="0"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065F-62D5-4F87-8FF9-A12933A33A34}" type="datetime1">
              <a:rPr lang="el-GR" smtClean="0"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F68F-2222-4930-B1AB-8AE053E509DC}" type="datetime1">
              <a:rPr lang="el-GR" smtClean="0"/>
              <a:t>15/9/2024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3E69C-A323-4C34-9DE5-6A4D28E35548}" type="datetime1">
              <a:rPr lang="el-GR" smtClean="0"/>
              <a:t>15/9/2024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AF29-69BD-4FC9-BDF7-AC967869ACD3}" type="datetime1">
              <a:rPr lang="el-GR" smtClean="0"/>
              <a:t>15/9/2024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14F04-C7BD-4065-B23F-8DB45DF3A0E4}" type="datetime1">
              <a:rPr lang="el-GR" smtClean="0"/>
              <a:t>15/9/2024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1D97-FE74-4BCB-94B8-B673E8089E9E}" type="datetime1">
              <a:rPr lang="el-GR" smtClean="0"/>
              <a:t>15/9/2024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D7ED6-4DB0-4529-9930-9F7E50C05A45}" type="datetime1">
              <a:rPr lang="el-GR" smtClean="0"/>
              <a:t>15/9/2024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A4E66-F59F-4453-A0AD-B2D311425162}" type="datetime1">
              <a:rPr lang="el-GR" smtClean="0"/>
              <a:t>15/9/2024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Δασκαλοπούλου Χαρά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DFD6-FACB-49AB-A9AF-A7FFE11FB9A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Browser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Το πρόγραμμα που μου δίνει την δυνατότητα να επισκέπτομαι ιστοσελίδες</a:t>
            </a:r>
            <a:r>
              <a:rPr lang="en-US" dirty="0" smtClean="0"/>
              <a:t>.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Όπως	;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ο υπολογιστής που αποθηκεύει τις ιστοσελίδες</a:t>
            </a:r>
            <a:r>
              <a:rPr lang="en-US" dirty="0" smtClean="0"/>
              <a:t> </a:t>
            </a:r>
            <a:r>
              <a:rPr lang="el-GR" dirty="0" smtClean="0"/>
              <a:t>στο σκληρό του δίσκο.</a:t>
            </a:r>
          </a:p>
          <a:p>
            <a:r>
              <a:rPr lang="el-GR" dirty="0" smtClean="0"/>
              <a:t>Τις στέλνει σε ένα </a:t>
            </a:r>
            <a:r>
              <a:rPr lang="en-US" dirty="0" smtClean="0"/>
              <a:t>browser </a:t>
            </a:r>
            <a:r>
              <a:rPr lang="el-GR" dirty="0" smtClean="0"/>
              <a:t>όταν του ζητηθούν.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215074" y="785794"/>
            <a:ext cx="1985922" cy="1470025"/>
          </a:xfrm>
        </p:spPr>
        <p:txBody>
          <a:bodyPr/>
          <a:lstStyle/>
          <a:p>
            <a:r>
              <a:rPr lang="en-US" dirty="0" smtClean="0"/>
              <a:t>Web server</a:t>
            </a:r>
            <a:endParaRPr lang="el-GR" dirty="0"/>
          </a:p>
        </p:txBody>
      </p:sp>
      <p:pic>
        <p:nvPicPr>
          <p:cNvPr id="1026" name="Picture 2" descr="How the Internet Works – Web Server - ClassNotes.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876"/>
            <a:ext cx="5500726" cy="2386021"/>
          </a:xfrm>
          <a:prstGeom prst="rect">
            <a:avLst/>
          </a:prstGeom>
          <a:noFill/>
        </p:spPr>
      </p:pic>
      <p:cxnSp>
        <p:nvCxnSpPr>
          <p:cNvPr id="6" name="5 - Ευθύγραμμο βέλος σύνδεσης"/>
          <p:cNvCxnSpPr/>
          <p:nvPr/>
        </p:nvCxnSpPr>
        <p:spPr>
          <a:xfrm rot="5400000">
            <a:off x="5643570" y="2714620"/>
            <a:ext cx="171451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Ποιος ξεκινάει την επικοινω</a:t>
            </a:r>
            <a:r>
              <a:rPr lang="el-GR" dirty="0" smtClean="0"/>
              <a:t>νία ανάμεσα στο </a:t>
            </a:r>
            <a:r>
              <a:rPr lang="en-US" dirty="0" smtClean="0"/>
              <a:t>web server  </a:t>
            </a:r>
            <a:r>
              <a:rPr lang="el-GR" dirty="0" smtClean="0"/>
              <a:t>και  </a:t>
            </a:r>
            <a:r>
              <a:rPr lang="en-US" dirty="0" smtClean="0"/>
              <a:t>brow</a:t>
            </a:r>
            <a:r>
              <a:rPr lang="en-US" dirty="0" smtClean="0"/>
              <a:t>s</a:t>
            </a:r>
            <a:r>
              <a:rPr lang="en-US" dirty="0" smtClean="0"/>
              <a:t>er</a:t>
            </a:r>
            <a:r>
              <a:rPr lang="el-GR" dirty="0" smtClean="0"/>
              <a:t> ;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 </a:t>
            </a:r>
            <a:r>
              <a:rPr lang="en-US" dirty="0" smtClean="0"/>
              <a:t>web </a:t>
            </a:r>
            <a:r>
              <a:rPr lang="en-US" dirty="0" smtClean="0"/>
              <a:t>server  </a:t>
            </a:r>
            <a:r>
              <a:rPr lang="el-GR" dirty="0" smtClean="0"/>
              <a:t>ή ο  </a:t>
            </a:r>
            <a:r>
              <a:rPr lang="en-US" dirty="0" smtClean="0"/>
              <a:t>browser</a:t>
            </a:r>
            <a:r>
              <a:rPr lang="el-GR" dirty="0" smtClean="0"/>
              <a:t> έχει αποθηκευμένα τα αρχεία ενός </a:t>
            </a:r>
            <a:r>
              <a:rPr lang="en-US" dirty="0" smtClean="0"/>
              <a:t>website </a:t>
            </a:r>
            <a:r>
              <a:rPr lang="el-GR" dirty="0" smtClean="0"/>
              <a:t>στο σκληρό του δίσκο;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 </a:t>
            </a:r>
            <a:r>
              <a:rPr lang="en-US" smtClean="0"/>
              <a:t>browser </a:t>
            </a:r>
            <a:r>
              <a:rPr lang="el-GR" dirty="0" smtClean="0"/>
              <a:t>αποθηκεύει στο δικό του τοπικ</a:t>
            </a:r>
            <a:r>
              <a:rPr lang="el-GR" dirty="0" smtClean="0"/>
              <a:t>ό σκληρό δίσκο τα αρχεία ενός </a:t>
            </a:r>
            <a:r>
              <a:rPr lang="en-US" dirty="0" smtClean="0"/>
              <a:t>website.</a:t>
            </a:r>
            <a:r>
              <a:rPr lang="el-GR" dirty="0" smtClean="0"/>
              <a:t>Σωστό ή λάθος;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1. </a:t>
            </a:r>
            <a:r>
              <a:rPr lang="el-GR" b="1" dirty="0" smtClean="0"/>
              <a:t>Τι είναι ένας </a:t>
            </a:r>
            <a:r>
              <a:rPr lang="en-US" b="1" dirty="0" smtClean="0"/>
              <a:t>web brow</a:t>
            </a:r>
            <a:r>
              <a:rPr lang="en-US" b="1" dirty="0" smtClean="0"/>
              <a:t>s</a:t>
            </a:r>
            <a:r>
              <a:rPr lang="en-US" b="1" dirty="0" smtClean="0"/>
              <a:t>er </a:t>
            </a:r>
            <a:r>
              <a:rPr lang="el-GR" b="1" dirty="0" smtClean="0"/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</a:t>
            </a:r>
            <a:r>
              <a:rPr lang="el-GR" dirty="0" smtClean="0"/>
              <a:t>Ένα εργαλείο για να ψάχνω στο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l-GR" dirty="0" smtClean="0"/>
              <a:t>Ένα πρόγραμμα για να επισκέπτομαι ιστοσελίδες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l-GR" dirty="0" smtClean="0"/>
              <a:t>Ένα παιχνίδι υπολογιστή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</a:t>
            </a:r>
            <a:r>
              <a:rPr lang="el-GR" dirty="0" smtClean="0"/>
              <a:t>Μια συσκευή για να κάνω κλήσεις. </a:t>
            </a:r>
          </a:p>
          <a:p>
            <a:endParaRPr lang="en-US" dirty="0" smtClean="0"/>
          </a:p>
          <a:p>
            <a:r>
              <a:rPr lang="en-US" b="1" dirty="0" smtClean="0"/>
              <a:t>2. </a:t>
            </a:r>
            <a:r>
              <a:rPr lang="el-GR" b="1" dirty="0" smtClean="0"/>
              <a:t>Ποιο από τα παρακάτω δεν είναι </a:t>
            </a:r>
            <a:r>
              <a:rPr lang="en-US" b="1" dirty="0" smtClean="0"/>
              <a:t> </a:t>
            </a:r>
            <a:r>
              <a:rPr lang="en-US" b="1" dirty="0" smtClean="0"/>
              <a:t>web browser?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Google Chrome</a:t>
            </a:r>
            <a:br>
              <a:rPr lang="en-US" dirty="0" smtClean="0"/>
            </a:br>
            <a:r>
              <a:rPr lang="en-US" dirty="0" smtClean="0"/>
              <a:t>b. Microsoft Word</a:t>
            </a:r>
            <a:br>
              <a:rPr lang="en-US" dirty="0" smtClean="0"/>
            </a:br>
            <a:r>
              <a:rPr lang="en-US" dirty="0" smtClean="0"/>
              <a:t>c. Firefox</a:t>
            </a:r>
            <a:br>
              <a:rPr lang="en-US" dirty="0" smtClean="0"/>
            </a:br>
            <a:r>
              <a:rPr lang="en-US" dirty="0" smtClean="0"/>
              <a:t>d. Safari</a:t>
            </a:r>
          </a:p>
          <a:p>
            <a:r>
              <a:rPr lang="en-US" b="1" dirty="0" smtClean="0"/>
              <a:t>3. </a:t>
            </a:r>
            <a:r>
              <a:rPr lang="el-GR" b="1" dirty="0" smtClean="0"/>
              <a:t>Ένας </a:t>
            </a:r>
            <a:r>
              <a:rPr lang="en-US" b="1" dirty="0" smtClean="0"/>
              <a:t>web </a:t>
            </a:r>
            <a:r>
              <a:rPr lang="en-US" b="1" dirty="0" smtClean="0"/>
              <a:t>server </a:t>
            </a:r>
            <a:r>
              <a:rPr lang="el-GR" b="1" dirty="0" smtClean="0"/>
              <a:t>σε τι εξυπηρετεί;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Διαμοιράζεται αρχεία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l-GR" dirty="0" smtClean="0"/>
              <a:t>Αποθηκεύει και στέλνει στο </a:t>
            </a:r>
            <a:r>
              <a:rPr lang="en-US" dirty="0" smtClean="0"/>
              <a:t>web browser -&gt; web </a:t>
            </a:r>
            <a:r>
              <a:rPr lang="en-US" dirty="0" smtClean="0"/>
              <a:t>pages</a:t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n-US" dirty="0" smtClean="0"/>
              <a:t>E</a:t>
            </a:r>
            <a:r>
              <a:rPr lang="el-GR" dirty="0" err="1" smtClean="0"/>
              <a:t>κτυπών</a:t>
            </a:r>
            <a:r>
              <a:rPr lang="el-GR" dirty="0" err="1" smtClean="0"/>
              <a:t>ε</a:t>
            </a:r>
            <a:r>
              <a:rPr lang="el-GR" dirty="0" err="1" smtClean="0"/>
              <a:t>ι</a:t>
            </a:r>
            <a:r>
              <a:rPr lang="el-GR" dirty="0" smtClean="0"/>
              <a:t> </a:t>
            </a:r>
            <a:r>
              <a:rPr lang="en-US" dirty="0" smtClean="0"/>
              <a:t>web </a:t>
            </a:r>
            <a:r>
              <a:rPr lang="en-US" dirty="0" smtClean="0"/>
              <a:t>pages</a:t>
            </a:r>
            <a:br>
              <a:rPr lang="en-US" dirty="0" smtClean="0"/>
            </a:br>
            <a:r>
              <a:rPr lang="en-US" dirty="0" smtClean="0"/>
              <a:t>d. </a:t>
            </a:r>
            <a:r>
              <a:rPr lang="el-GR" dirty="0" smtClean="0"/>
              <a:t>Ζωγραφίζει εικόνες για τα </a:t>
            </a:r>
            <a:r>
              <a:rPr lang="en-US" dirty="0" smtClean="0"/>
              <a:t>websites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4. </a:t>
            </a:r>
            <a:r>
              <a:rPr lang="el-GR" b="1" dirty="0" smtClean="0"/>
              <a:t>Τι πρέπει να διαθέτεις ώστε να χρησιμοποιήσεις έναν </a:t>
            </a:r>
            <a:r>
              <a:rPr lang="en-US" b="1" dirty="0" smtClean="0"/>
              <a:t>web browser?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</a:t>
            </a:r>
            <a:r>
              <a:rPr lang="el-GR" dirty="0" smtClean="0"/>
              <a:t>Μια απλή τηλεόραση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l-GR" dirty="0" smtClean="0"/>
              <a:t>Ένα μικρόφωνο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l-GR" dirty="0" smtClean="0"/>
              <a:t>Μια σύνδεση διαδικτύου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</a:t>
            </a:r>
            <a:r>
              <a:rPr lang="el-GR" dirty="0" smtClean="0"/>
              <a:t>Μια κονσόλα βιντεοπαιχνιδιού</a:t>
            </a:r>
            <a:endParaRPr lang="en-US" dirty="0" smtClean="0"/>
          </a:p>
          <a:p>
            <a:r>
              <a:rPr lang="en-US" b="1" dirty="0" smtClean="0"/>
              <a:t>5. </a:t>
            </a:r>
            <a:r>
              <a:rPr lang="el-GR" b="1" dirty="0" smtClean="0"/>
              <a:t>Τι είναι ένα </a:t>
            </a:r>
            <a:r>
              <a:rPr lang="en-US" b="1" dirty="0" smtClean="0"/>
              <a:t>website(</a:t>
            </a:r>
            <a:r>
              <a:rPr lang="el-GR" b="1" dirty="0" err="1" smtClean="0"/>
              <a:t>ιστότοπος</a:t>
            </a:r>
            <a:r>
              <a:rPr lang="el-GR" b="1" dirty="0" smtClean="0"/>
              <a:t>) </a:t>
            </a:r>
            <a:r>
              <a:rPr lang="en-US" b="1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</a:t>
            </a:r>
            <a:r>
              <a:rPr lang="el-GR" dirty="0" smtClean="0"/>
              <a:t> Ένα μέρος στο </a:t>
            </a:r>
            <a:r>
              <a:rPr lang="en-US" dirty="0" smtClean="0"/>
              <a:t>internet </a:t>
            </a:r>
            <a:r>
              <a:rPr lang="el-GR" dirty="0" smtClean="0"/>
              <a:t>με διάφορες ιστοσελίδες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b. </a:t>
            </a:r>
            <a:r>
              <a:rPr lang="el-GR" dirty="0" smtClean="0"/>
              <a:t>Ένα βιβλίο για το </a:t>
            </a:r>
            <a:r>
              <a:rPr lang="en-US" dirty="0" smtClean="0"/>
              <a:t> internet</a:t>
            </a:r>
            <a:br>
              <a:rPr lang="en-US" dirty="0" smtClean="0"/>
            </a:br>
            <a:r>
              <a:rPr lang="en-US" dirty="0" smtClean="0"/>
              <a:t>c. </a:t>
            </a:r>
            <a:r>
              <a:rPr lang="el-GR" dirty="0" smtClean="0"/>
              <a:t>Τύπος υπολογιστή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d. </a:t>
            </a:r>
            <a:r>
              <a:rPr lang="el-GR" dirty="0" smtClean="0"/>
              <a:t>Είδος κινητού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Δασκαλοπούλου Χαρά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118</Words>
  <Application>Microsoft Office PowerPoint</Application>
  <PresentationFormat>Προβολή στην οθόνη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Browser</vt:lpstr>
      <vt:lpstr>Web server</vt:lpstr>
      <vt:lpstr>Web server</vt:lpstr>
      <vt:lpstr>Ερωτήσεις</vt:lpstr>
      <vt:lpstr>Ερωτήσεις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Browser</dc:title>
  <dc:creator>Family</dc:creator>
  <cp:lastModifiedBy>Family</cp:lastModifiedBy>
  <cp:revision>7</cp:revision>
  <dcterms:created xsi:type="dcterms:W3CDTF">2023-12-27T09:15:45Z</dcterms:created>
  <dcterms:modified xsi:type="dcterms:W3CDTF">2024-09-15T18:40:21Z</dcterms:modified>
</cp:coreProperties>
</file>