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0" r:id="rId5"/>
    <p:sldId id="262" r:id="rId6"/>
    <p:sldId id="263" r:id="rId7"/>
    <p:sldId id="258" r:id="rId8"/>
    <p:sldId id="264" r:id="rId9"/>
    <p:sldId id="266" r:id="rId10"/>
    <p:sldId id="267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AFA93-2B3C-49D0-83C6-41290F1C12C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 smtClean="0"/>
              <a:t>ΔΑΣΚΑΛΟΠΟΥΛΟΥ ΧΑΡΑ</a:t>
            </a: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D5AB8-E0F7-4B5E-9C34-6096E708C3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C5540-0E54-42E5-927B-948F1A34AE9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 smtClean="0"/>
              <a:t>ΔΑΣΚΑΛΟΠΟΥΛΟΥ ΧΑΡΑ</a:t>
            </a: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200BD-AE7C-4772-A720-06D0FD119B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200BD-AE7C-4772-A720-06D0FD119B87}" type="slidenum">
              <a:rPr lang="en-US" smtClean="0"/>
              <a:t>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ΔΑΣΚΑΛΟΠΟΥΛΟΥ ΧΑΡΑ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F557-B7A1-4B9A-84E2-1F3C945C5039}" type="datetime1">
              <a:rPr lang="en-US" smtClean="0"/>
              <a:t>9/15/2023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02C-C1FD-4AD8-BF0A-087A58EEB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97BD-F0A4-4392-B1E1-A221E1D4FD19}" type="datetime1">
              <a:rPr lang="en-US" smtClean="0"/>
              <a:t>9/15/2023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02C-C1FD-4AD8-BF0A-087A58EEB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1E82-5B66-4DB1-BDBE-D4F8FBCF68BC}" type="datetime1">
              <a:rPr lang="en-US" smtClean="0"/>
              <a:t>9/15/2023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02C-C1FD-4AD8-BF0A-087A58EEB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4242-40ED-4564-BFBC-3353059E885D}" type="datetime1">
              <a:rPr lang="en-US" smtClean="0"/>
              <a:t>9/15/2023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02C-C1FD-4AD8-BF0A-087A58EEB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9676-E5F4-4667-A690-F1AA01CE780A}" type="datetime1">
              <a:rPr lang="en-US" smtClean="0"/>
              <a:t>9/15/2023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02C-C1FD-4AD8-BF0A-087A58EEB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41EF-122C-4628-A9DD-523B0DEBFC5A}" type="datetime1">
              <a:rPr lang="en-US" smtClean="0"/>
              <a:t>9/15/2023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02C-C1FD-4AD8-BF0A-087A58EEB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8BF6-B991-4685-9892-EBC723AB47D0}" type="datetime1">
              <a:rPr lang="en-US" smtClean="0"/>
              <a:t>9/15/2023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02C-C1FD-4AD8-BF0A-087A58EEB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EE90-2B4F-4BC9-AD93-09DB779AA4FB}" type="datetime1">
              <a:rPr lang="en-US" smtClean="0"/>
              <a:t>9/15/2023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02C-C1FD-4AD8-BF0A-087A58EEB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DE86-6274-4BD4-AF4E-C7B39578BFDD}" type="datetime1">
              <a:rPr lang="en-US" smtClean="0"/>
              <a:t>9/15/2023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02C-C1FD-4AD8-BF0A-087A58EEB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901D-17AA-4B5C-BE69-2FDE95ABC7C2}" type="datetime1">
              <a:rPr lang="en-US" smtClean="0"/>
              <a:t>9/15/2023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02C-C1FD-4AD8-BF0A-087A58EEB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8DD7-28AB-4A3F-A6A3-5D72E6ABB896}" type="datetime1">
              <a:rPr lang="en-US" smtClean="0"/>
              <a:t>9/15/2023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02C-C1FD-4AD8-BF0A-087A58EEB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4152B-0DAA-4701-A11F-C571DD565483}" type="datetime1">
              <a:rPr lang="en-US" smtClean="0"/>
              <a:t>9/15/2023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BD02C-C1FD-4AD8-BF0A-087A58EEBD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B’ </a:t>
            </a:r>
            <a:r>
              <a:rPr lang="el-GR" dirty="0" smtClean="0"/>
              <a:t>Δημοτικού</a:t>
            </a:r>
            <a:endParaRPr lang="en-US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Τ.Π.Ε.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02C-C1FD-4AD8-BF0A-087A58EEBD2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Μπορώ να δημιουργήσω μερικά εικονίδια;</a:t>
            </a:r>
            <a:br>
              <a:rPr lang="el-GR" dirty="0" smtClean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Α)ναι , πατώντας δεξί κλικ και επιλέγοντας ΔΗΜΙΟΥΡΓΙΑ</a:t>
            </a:r>
          </a:p>
          <a:p>
            <a:pPr>
              <a:buNone/>
            </a:pPr>
            <a:r>
              <a:rPr lang="el-GR" dirty="0" smtClean="0"/>
              <a:t>Β) όχι φυσικά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02C-C1FD-4AD8-BF0A-087A58EEBD2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Μπορώ να επιλέξω πολλά εικονίδια μαζί για να τα μετακινήσω σε άλλο σημείο στην επιφάνεια εργασίας;</a:t>
            </a:r>
          </a:p>
          <a:p>
            <a:pPr>
              <a:buNone/>
            </a:pPr>
            <a:r>
              <a:rPr lang="el-GR" dirty="0" smtClean="0"/>
              <a:t>Α)όχι</a:t>
            </a:r>
          </a:p>
          <a:p>
            <a:pPr>
              <a:buNone/>
            </a:pPr>
            <a:r>
              <a:rPr lang="el-GR" dirty="0" smtClean="0"/>
              <a:t>Β) Πατώντας αριστερό κλικ συνεχόμενα και σέρνω το ποντίκι πάνω τους. Στην συνέχεια μετακινώ το ποντίκι όπου νομίζω.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02C-C1FD-4AD8-BF0A-087A58EEBD2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- Ευθύγραμμο βέλος σύνδεσης"/>
          <p:cNvCxnSpPr/>
          <p:nvPr/>
        </p:nvCxnSpPr>
        <p:spPr>
          <a:xfrm flipV="1">
            <a:off x="3124200" y="2971800"/>
            <a:ext cx="8382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209800" y="5562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 smtClean="0"/>
              <a:t>ΕΠΙΦΑΝΕΙΑ ΕΡΓΑΣΙΑΣ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02C-C1FD-4AD8-BF0A-087A58EEBD2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- Ευθύγραμμο βέλος σύνδεσης"/>
          <p:cNvCxnSpPr/>
          <p:nvPr/>
        </p:nvCxnSpPr>
        <p:spPr>
          <a:xfrm flipH="1" flipV="1">
            <a:off x="2971800" y="3962400"/>
            <a:ext cx="152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209800" y="5562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 smtClean="0"/>
              <a:t>ΕΙΚΟΝΙΔΙΟ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02C-C1FD-4AD8-BF0A-087A58EEBD2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- Ευθύγραμμο βέλος σύνδεσης"/>
          <p:cNvCxnSpPr/>
          <p:nvPr/>
        </p:nvCxnSpPr>
        <p:spPr>
          <a:xfrm flipV="1">
            <a:off x="3124200" y="4724400"/>
            <a:ext cx="381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209800" y="5562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 smtClean="0"/>
              <a:t>ΓΡΑΜΜΗ ΕΡΓΑΣΙΩΝ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02C-C1FD-4AD8-BF0A-087A58EEBD2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- Ευθύγραμμο βέλος σύνδεσης"/>
          <p:cNvCxnSpPr/>
          <p:nvPr/>
        </p:nvCxnSpPr>
        <p:spPr>
          <a:xfrm flipH="1" flipV="1">
            <a:off x="762000" y="4876800"/>
            <a:ext cx="2362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209800" y="5562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 smtClean="0"/>
              <a:t>ΕΝΑΡΞΗ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02C-C1FD-4AD8-BF0A-087A58EEBD2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Πώς βλέπω ποια προγράμματα είναι εγκατεστημένα στον υπολογιστή;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02C-C1FD-4AD8-BF0A-087A58EEBD2F}" type="slidenum">
              <a:rPr lang="en-US" smtClean="0"/>
              <a:t>6</a:t>
            </a:fld>
            <a:endParaRPr lang="en-US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flipH="1" flipV="1">
            <a:off x="762000" y="6172200"/>
            <a:ext cx="2971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Ερωτήσεις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Πόσα εικονίδια μπορώ να έχω στην επιφάνεια εργασίας;</a:t>
            </a:r>
            <a:endParaRPr lang="en-US" dirty="0" smtClean="0"/>
          </a:p>
          <a:p>
            <a:r>
              <a:rPr lang="en-US" dirty="0" smtClean="0"/>
              <a:t>A) 1</a:t>
            </a:r>
          </a:p>
          <a:p>
            <a:r>
              <a:rPr lang="en-US" dirty="0" smtClean="0"/>
              <a:t>B) 10</a:t>
            </a:r>
            <a:endParaRPr lang="el-GR" dirty="0" smtClean="0"/>
          </a:p>
          <a:p>
            <a:r>
              <a:rPr lang="el-GR" dirty="0" smtClean="0"/>
              <a:t>Γ)ΟΣΑ ΧΩΡΑΕΙ Η ΟΘΟΝΗ</a:t>
            </a:r>
          </a:p>
          <a:p>
            <a:r>
              <a:rPr lang="el-GR" dirty="0" smtClean="0"/>
              <a:t>Δ)ΚΑΝΕΝΑ</a:t>
            </a:r>
            <a:endParaRPr lang="en-US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02C-C1FD-4AD8-BF0A-087A58EEBD2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Μπορώ να δημιουργήσω δικά μου;</a:t>
            </a:r>
          </a:p>
          <a:p>
            <a:endParaRPr lang="el-GR" dirty="0"/>
          </a:p>
          <a:p>
            <a:r>
              <a:rPr lang="el-GR" dirty="0" smtClean="0"/>
              <a:t>Α)ΝΑΙ ΦΥΣΙΚΑ!</a:t>
            </a:r>
          </a:p>
          <a:p>
            <a:r>
              <a:rPr lang="el-GR" dirty="0" smtClean="0"/>
              <a:t>Β)ΑΔΥΝΑΤΟΝ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02C-C1FD-4AD8-BF0A-087A58EEBD2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Μπορώ να σβήσω μερικά εικονίδια;</a:t>
            </a:r>
          </a:p>
          <a:p>
            <a:endParaRPr lang="el-GR" dirty="0"/>
          </a:p>
          <a:p>
            <a:r>
              <a:rPr lang="el-GR" dirty="0" smtClean="0"/>
              <a:t>Α)ΝΑΙ, πατώντας δεξί κλικ και διαγραφή.</a:t>
            </a:r>
          </a:p>
          <a:p>
            <a:r>
              <a:rPr lang="el-GR" dirty="0" smtClean="0"/>
              <a:t>Β) όχι.</a:t>
            </a:r>
            <a:endParaRPr lang="el-GR" dirty="0" smtClean="0"/>
          </a:p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D02C-C1FD-4AD8-BF0A-087A58EEBD2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141</Words>
  <Application>Microsoft Office PowerPoint</Application>
  <PresentationFormat>Προβολή στην οθόνη (4:3)</PresentationFormat>
  <Paragraphs>42</Paragraphs>
  <Slides>11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B’ Δημοτικού</vt:lpstr>
      <vt:lpstr>Διαφάνεια 2</vt:lpstr>
      <vt:lpstr>Διαφάνεια 3</vt:lpstr>
      <vt:lpstr>Διαφάνεια 4</vt:lpstr>
      <vt:lpstr>Διαφάνεια 5</vt:lpstr>
      <vt:lpstr>Πώς βλέπω ποια προγράμματα είναι εγκατεστημένα στον υπολογιστή;</vt:lpstr>
      <vt:lpstr>Ερωτήσεις</vt:lpstr>
      <vt:lpstr>Διαφάνεια 8</vt:lpstr>
      <vt:lpstr>Διαφάνεια 9</vt:lpstr>
      <vt:lpstr>Μπορώ να δημιουργήσω μερικά εικονίδια; </vt:lpstr>
      <vt:lpstr>Ερωτήσεις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B’ Δημοτικού</dc:title>
  <dc:creator>xara</dc:creator>
  <cp:lastModifiedBy>xara</cp:lastModifiedBy>
  <cp:revision>3</cp:revision>
  <dcterms:created xsi:type="dcterms:W3CDTF">2023-09-15T05:45:02Z</dcterms:created>
  <dcterms:modified xsi:type="dcterms:W3CDTF">2023-09-15T06:09:27Z</dcterms:modified>
</cp:coreProperties>
</file>