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07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835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224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96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0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657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80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76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879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2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305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A6295-C64D-43BF-93AD-39620125831E}" type="datetimeFigureOut">
              <a:rPr lang="el-GR" smtClean="0"/>
              <a:t>15/1/2016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9BB63-37E5-4F3E-82A7-947A938D10E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14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86561" y="360727"/>
            <a:ext cx="4188903" cy="37248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1. </a:t>
            </a:r>
            <a:r>
              <a:rPr lang="el-GR" sz="2000" b="1" dirty="0" smtClean="0"/>
              <a:t>Αγοράστε έναν φτηνό δείκτη </a:t>
            </a:r>
            <a:r>
              <a:rPr lang="en-US" sz="2000" b="1" dirty="0" smtClean="0"/>
              <a:t>laser</a:t>
            </a:r>
            <a:endParaRPr lang="el-GR" sz="2000" b="1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61" y="852326"/>
            <a:ext cx="3959604" cy="222599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057" y="852325"/>
            <a:ext cx="3959604" cy="2225995"/>
          </a:xfrm>
          <a:prstGeom prst="rect">
            <a:avLst/>
          </a:prstGeom>
        </p:spPr>
      </p:pic>
      <p:sp>
        <p:nvSpPr>
          <p:cNvPr id="7" name="Τίτλος 1"/>
          <p:cNvSpPr txBox="1">
            <a:spLocks/>
          </p:cNvSpPr>
          <p:nvPr/>
        </p:nvSpPr>
        <p:spPr>
          <a:xfrm>
            <a:off x="4832057" y="360727"/>
            <a:ext cx="4790115" cy="3724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 smtClean="0"/>
              <a:t>2. </a:t>
            </a:r>
            <a:r>
              <a:rPr lang="el-GR" sz="2000" b="1" dirty="0" smtClean="0"/>
              <a:t>Ξεβιδώστε την κεφαλή…</a:t>
            </a:r>
            <a:endParaRPr lang="el-GR" sz="2000" b="1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488" y="1147418"/>
            <a:ext cx="3934438" cy="2211848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150" y="3078320"/>
            <a:ext cx="3854742" cy="2167044"/>
          </a:xfrm>
          <a:prstGeom prst="rect">
            <a:avLst/>
          </a:prstGeom>
        </p:spPr>
      </p:pic>
      <p:sp>
        <p:nvSpPr>
          <p:cNvPr id="10" name="Τίτλος 1"/>
          <p:cNvSpPr txBox="1">
            <a:spLocks/>
          </p:cNvSpPr>
          <p:nvPr/>
        </p:nvSpPr>
        <p:spPr>
          <a:xfrm>
            <a:off x="486560" y="3359266"/>
            <a:ext cx="4664280" cy="3724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000" b="1" dirty="0" smtClean="0"/>
              <a:t>3</a:t>
            </a:r>
            <a:r>
              <a:rPr lang="en-US" sz="2000" b="1" dirty="0" smtClean="0"/>
              <a:t>. </a:t>
            </a:r>
            <a:r>
              <a:rPr lang="el-GR" sz="2000" b="1" dirty="0" smtClean="0"/>
              <a:t>… και αφαιρέστε το φακό εστίασης </a:t>
            </a:r>
            <a:endParaRPr lang="el-GR" sz="2000" b="1" dirty="0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60" y="3731746"/>
            <a:ext cx="4671240" cy="262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3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16" y="1160135"/>
            <a:ext cx="4345498" cy="2442936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616" y="3707871"/>
            <a:ext cx="4345498" cy="2442936"/>
          </a:xfrm>
          <a:prstGeom prst="rect">
            <a:avLst/>
          </a:prstGeom>
        </p:spPr>
      </p:pic>
      <p:sp>
        <p:nvSpPr>
          <p:cNvPr id="6" name="Τίτλος 1"/>
          <p:cNvSpPr txBox="1">
            <a:spLocks/>
          </p:cNvSpPr>
          <p:nvPr/>
        </p:nvSpPr>
        <p:spPr>
          <a:xfrm>
            <a:off x="486561" y="360727"/>
            <a:ext cx="4890782" cy="86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/>
              <a:t>4</a:t>
            </a:r>
            <a:r>
              <a:rPr lang="en-US" sz="2000" b="1" dirty="0" smtClean="0"/>
              <a:t>. </a:t>
            </a:r>
            <a:r>
              <a:rPr lang="el-GR" sz="2000" b="1" dirty="0" smtClean="0"/>
              <a:t>Προσαρμόστε τον φακό στην κάμερα του κινητού χρησιμοποιώντας ένα τσιμπιδάκι μαλλιών!!!</a:t>
            </a:r>
            <a:endParaRPr lang="el-GR" sz="2000" b="1" dirty="0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852" y="1167770"/>
            <a:ext cx="4331916" cy="2435301"/>
          </a:xfrm>
          <a:prstGeom prst="rect">
            <a:avLst/>
          </a:prstGeom>
        </p:spPr>
      </p:pic>
      <p:sp>
        <p:nvSpPr>
          <p:cNvPr id="8" name="Τίτλος 1"/>
          <p:cNvSpPr txBox="1">
            <a:spLocks/>
          </p:cNvSpPr>
          <p:nvPr/>
        </p:nvSpPr>
        <p:spPr>
          <a:xfrm>
            <a:off x="5929852" y="304568"/>
            <a:ext cx="4890782" cy="86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000" b="1" dirty="0" smtClean="0"/>
              <a:t>5</a:t>
            </a:r>
            <a:r>
              <a:rPr lang="en-US" sz="2000" b="1" dirty="0" smtClean="0"/>
              <a:t>. </a:t>
            </a:r>
            <a:r>
              <a:rPr lang="el-GR" sz="2000" b="1" dirty="0" smtClean="0"/>
              <a:t>Χρησιμοποιήστε την εστίαση του κινητού για να εστιάσετε!!!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19240354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</Words>
  <Application>Microsoft Office PowerPoint</Application>
  <PresentationFormat>Ευρεία οθόνη</PresentationFormat>
  <Paragraphs>5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1. Αγοράστε έναν φτηνό δείκτη laser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Αγοράστε έναν φτηνό δείκτη laser</dc:title>
  <dc:creator>user1</dc:creator>
  <cp:lastModifiedBy>user1</cp:lastModifiedBy>
  <cp:revision>4</cp:revision>
  <dcterms:created xsi:type="dcterms:W3CDTF">2016-01-15T17:45:09Z</dcterms:created>
  <dcterms:modified xsi:type="dcterms:W3CDTF">2016-01-15T17:51:48Z</dcterms:modified>
</cp:coreProperties>
</file>