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516"/>
            <a:ext cx="6072230" cy="64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357298"/>
            <a:ext cx="77041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27875" y="1000108"/>
          <a:ext cx="8164800" cy="4786346"/>
        </p:xfrm>
        <a:graphic>
          <a:graphicData uri="http://schemas.openxmlformats.org/presentationml/2006/ole">
            <p:oleObj spid="_x0000_s11266" name="Έγγραφο" r:id="rId3" imgW="5274753" imgH="309179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02" y="1714488"/>
            <a:ext cx="86681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06307" y="1000108"/>
          <a:ext cx="7932389" cy="4857783"/>
        </p:xfrm>
        <a:graphic>
          <a:graphicData uri="http://schemas.openxmlformats.org/presentationml/2006/ole">
            <p:oleObj spid="_x0000_s13314" name="Έγγραφο" r:id="rId3" imgW="5274753" imgH="32300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33450"/>
            <a:ext cx="79041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428728" y="154856"/>
          <a:ext cx="6090782" cy="6345978"/>
        </p:xfrm>
        <a:graphic>
          <a:graphicData uri="http://schemas.openxmlformats.org/presentationml/2006/ole">
            <p:oleObj spid="_x0000_s16386" name="Έγγραφο" r:id="rId3" imgW="5418044" imgH="56450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28662" y="37478"/>
          <a:ext cx="7143799" cy="6651494"/>
        </p:xfrm>
        <a:graphic>
          <a:graphicData uri="http://schemas.openxmlformats.org/presentationml/2006/ole">
            <p:oleObj spid="_x0000_s17410" name="Έγγραφο" r:id="rId3" imgW="5274753" imgH="49123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47693" y="714356"/>
          <a:ext cx="8249437" cy="5429287"/>
        </p:xfrm>
        <a:graphic>
          <a:graphicData uri="http://schemas.openxmlformats.org/presentationml/2006/ole">
            <p:oleObj spid="_x0000_s18434" name="Έγγραφο" r:id="rId3" imgW="5274753" imgH="34723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8662" y="142875"/>
          <a:ext cx="7072361" cy="6572250"/>
        </p:xfrm>
        <a:graphic>
          <a:graphicData uri="http://schemas.openxmlformats.org/presentationml/2006/ole">
            <p:oleObj spid="_x0000_s2050" name="Έγγραφο" r:id="rId3" imgW="5274753" imgH="65720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28662" y="35918"/>
          <a:ext cx="7143800" cy="6633607"/>
        </p:xfrm>
        <a:graphic>
          <a:graphicData uri="http://schemas.openxmlformats.org/presentationml/2006/ole">
            <p:oleObj spid="_x0000_s3074" name="Έγγραφο" r:id="rId3" imgW="5274753" imgH="569576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726" y="1000108"/>
            <a:ext cx="81398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1472" y="68505"/>
          <a:ext cx="7786742" cy="6542264"/>
        </p:xfrm>
        <a:graphic>
          <a:graphicData uri="http://schemas.openxmlformats.org/presentationml/2006/ole">
            <p:oleObj spid="_x0000_s5122" name="Έγγραφο" r:id="rId3" imgW="5293835" imgH="44486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4" y="1071546"/>
            <a:ext cx="866348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88125" y="357166"/>
          <a:ext cx="8261120" cy="6215106"/>
        </p:xfrm>
        <a:graphic>
          <a:graphicData uri="http://schemas.openxmlformats.org/presentationml/2006/ole">
            <p:oleObj spid="_x0000_s7170" name="Έγγραφο" r:id="rId3" imgW="5274753" imgH="39680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65" y="571480"/>
            <a:ext cx="862447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00100" y="93245"/>
          <a:ext cx="7072361" cy="6606261"/>
        </p:xfrm>
        <a:graphic>
          <a:graphicData uri="http://schemas.openxmlformats.org/presentationml/2006/ole">
            <p:oleObj spid="_x0000_s9218" name="Έγγραφο" r:id="rId3" imgW="5274753" imgH="49274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PresentationFormat>Προβολή στην οθόνη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Θέμα του Office</vt:lpstr>
      <vt:lpstr>Έγγραφο του Microsoft Office Word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TASOS</dc:creator>
  <cp:lastModifiedBy>TASOS</cp:lastModifiedBy>
  <cp:revision>12</cp:revision>
  <dcterms:created xsi:type="dcterms:W3CDTF">2020-03-17T07:59:18Z</dcterms:created>
  <dcterms:modified xsi:type="dcterms:W3CDTF">2020-03-17T09:13:34Z</dcterms:modified>
</cp:coreProperties>
</file>