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25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1B464-A016-410C-A297-931087FC1A84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CCEE-BCC4-4A3C-A888-5EAD99DE52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1210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1B464-A016-410C-A297-931087FC1A84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CCEE-BCC4-4A3C-A888-5EAD99DE52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8117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1B464-A016-410C-A297-931087FC1A84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CCEE-BCC4-4A3C-A888-5EAD99DE52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7213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1B464-A016-410C-A297-931087FC1A84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CCEE-BCC4-4A3C-A888-5EAD99DE52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9630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1B464-A016-410C-A297-931087FC1A84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CCEE-BCC4-4A3C-A888-5EAD99DE52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8275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1B464-A016-410C-A297-931087FC1A84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CCEE-BCC4-4A3C-A888-5EAD99DE52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8373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1B464-A016-410C-A297-931087FC1A84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CCEE-BCC4-4A3C-A888-5EAD99DE52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0433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1B464-A016-410C-A297-931087FC1A84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CCEE-BCC4-4A3C-A888-5EAD99DE52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5210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1B464-A016-410C-A297-931087FC1A84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CCEE-BCC4-4A3C-A888-5EAD99DE52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7580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1B464-A016-410C-A297-931087FC1A84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CCEE-BCC4-4A3C-A888-5EAD99DE52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208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1B464-A016-410C-A297-931087FC1A84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CCEE-BCC4-4A3C-A888-5EAD99DE52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5886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1B464-A016-410C-A297-931087FC1A84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ECCEE-BCC4-4A3C-A888-5EAD99DE52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5481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 descr="http://1.bp.blogspot.com/-fgZFQ8zKe3U/VQw97f9i8ZI/AAAAAAAAFPU/GvSkXbcBsPo/s1600/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10476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461953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Προβολή στην οθόνη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1</cp:revision>
  <dcterms:created xsi:type="dcterms:W3CDTF">2020-03-24T16:17:18Z</dcterms:created>
  <dcterms:modified xsi:type="dcterms:W3CDTF">2020-03-24T16:18:17Z</dcterms:modified>
</cp:coreProperties>
</file>