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86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424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59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83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07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479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8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48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5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89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495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F2C8B-80BA-42C7-86FB-075059439DCC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B4509-92B1-439A-8893-70B8F978F0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64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http://2.bp.blogspot.com/-7cqTnmXh9yg/VQw96ajYcgI/AAAAAAAAFPI/HY4R3EGAZdw/s1600/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3" y="9939"/>
            <a:ext cx="685800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64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</cp:revision>
  <dcterms:created xsi:type="dcterms:W3CDTF">2020-03-24T16:21:51Z</dcterms:created>
  <dcterms:modified xsi:type="dcterms:W3CDTF">2020-03-24T16:22:24Z</dcterms:modified>
</cp:coreProperties>
</file>