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2292" y="-10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F2C8B-80BA-42C7-86FB-075059439DCC}" type="datetimeFigureOut">
              <a:rPr lang="el-GR" smtClean="0"/>
              <a:t>24/3/2020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B4509-92B1-439A-8893-70B8F978F0E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98864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F2C8B-80BA-42C7-86FB-075059439DCC}" type="datetimeFigureOut">
              <a:rPr lang="el-GR" smtClean="0"/>
              <a:t>24/3/2020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B4509-92B1-439A-8893-70B8F978F0E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44241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F2C8B-80BA-42C7-86FB-075059439DCC}" type="datetimeFigureOut">
              <a:rPr lang="el-GR" smtClean="0"/>
              <a:t>24/3/2020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B4509-92B1-439A-8893-70B8F978F0E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8593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F2C8B-80BA-42C7-86FB-075059439DCC}" type="datetimeFigureOut">
              <a:rPr lang="el-GR" smtClean="0"/>
              <a:t>24/3/2020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B4509-92B1-439A-8893-70B8F978F0E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91839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F2C8B-80BA-42C7-86FB-075059439DCC}" type="datetimeFigureOut">
              <a:rPr lang="el-GR" smtClean="0"/>
              <a:t>24/3/2020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B4509-92B1-439A-8893-70B8F978F0E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58079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F2C8B-80BA-42C7-86FB-075059439DCC}" type="datetimeFigureOut">
              <a:rPr lang="el-GR" smtClean="0"/>
              <a:t>24/3/2020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B4509-92B1-439A-8893-70B8F978F0E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54797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F2C8B-80BA-42C7-86FB-075059439DCC}" type="datetimeFigureOut">
              <a:rPr lang="el-GR" smtClean="0"/>
              <a:t>24/3/2020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B4509-92B1-439A-8893-70B8F978F0E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68984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F2C8B-80BA-42C7-86FB-075059439DCC}" type="datetimeFigureOut">
              <a:rPr lang="el-GR" smtClean="0"/>
              <a:t>24/3/2020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B4509-92B1-439A-8893-70B8F978F0E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53489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F2C8B-80BA-42C7-86FB-075059439DCC}" type="datetimeFigureOut">
              <a:rPr lang="el-GR" smtClean="0"/>
              <a:t>24/3/2020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B4509-92B1-439A-8893-70B8F978F0E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41351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F2C8B-80BA-42C7-86FB-075059439DCC}" type="datetimeFigureOut">
              <a:rPr lang="el-GR" smtClean="0"/>
              <a:t>24/3/2020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B4509-92B1-439A-8893-70B8F978F0E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23897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F2C8B-80BA-42C7-86FB-075059439DCC}" type="datetimeFigureOut">
              <a:rPr lang="el-GR" smtClean="0"/>
              <a:t>24/3/2020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B4509-92B1-439A-8893-70B8F978F0E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54959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CF2C8B-80BA-42C7-86FB-075059439DCC}" type="datetimeFigureOut">
              <a:rPr lang="el-GR" smtClean="0"/>
              <a:t>24/3/2020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EB4509-92B1-439A-8893-70B8F978F0E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41642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1026" name="Picture 2" descr="http://2.bp.blogspot.com/-7cqTnmXh9yg/VQw96ajYcgI/AAAAAAAAFPI/HY4R3EGAZdw/s1600/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33" y="9939"/>
            <a:ext cx="6858000" cy="9144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5364151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Προβολή στην οθόνη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2" baseType="lpstr">
      <vt:lpstr>Θέμα του Office</vt:lpstr>
      <vt:lpstr>Παρουσίαση του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user</dc:creator>
  <cp:lastModifiedBy>user</cp:lastModifiedBy>
  <cp:revision>1</cp:revision>
  <dcterms:created xsi:type="dcterms:W3CDTF">2020-03-24T16:21:51Z</dcterms:created>
  <dcterms:modified xsi:type="dcterms:W3CDTF">2020-03-24T16:22:24Z</dcterms:modified>
</cp:coreProperties>
</file>