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70" r:id="rId9"/>
    <p:sldId id="265" r:id="rId10"/>
    <p:sldId id="266" r:id="rId11"/>
    <p:sldId id="272" r:id="rId12"/>
    <p:sldId id="268" r:id="rId13"/>
    <p:sldId id="273" r:id="rId14"/>
    <p:sldId id="271" r:id="rId15"/>
    <p:sldId id="284" r:id="rId16"/>
    <p:sldId id="282" r:id="rId17"/>
    <p:sldId id="280" r:id="rId18"/>
    <p:sldId id="286" r:id="rId19"/>
    <p:sldId id="283" r:id="rId20"/>
    <p:sldId id="281" r:id="rId21"/>
    <p:sldId id="287" r:id="rId22"/>
    <p:sldId id="288" r:id="rId23"/>
    <p:sldId id="292" r:id="rId24"/>
    <p:sldId id="290" r:id="rId25"/>
    <p:sldId id="291" r:id="rId26"/>
    <p:sldId id="289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7162-5F16-430D-96FB-151B045A00CE}" type="datetimeFigureOut">
              <a:rPr lang="el-GR" smtClean="0"/>
              <a:pPr/>
              <a:t>23/6/2017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F27-7718-4AE7-9508-A644C43767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1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H:\&#924;&#927;&#933;&#931;&#921;&#922;&#919;\&#928;&#913;&#921;&#916;&#921;&#922;&#913;\&#922;&#940;&#948;&#959;&#962;%20&#956;&#960;&#955;&#941;-kados%20mple-&#960;&#945;&#953;&#948;&#953;&#954;&#972;%20&#964;&#961;&#945;&#947;&#959;&#973;&#948;&#953;%20(1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Πες μου πού να πάω!!</a:t>
            </a:r>
            <a:endParaRPr lang="el-GR" dirty="0"/>
          </a:p>
        </p:txBody>
      </p:sp>
      <p:pic>
        <p:nvPicPr>
          <p:cNvPr id="4" name="Picture 2" descr="E:\ΑΝΑΚΥΚΛΩΣΗ\full-recycle-bi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2538236" cy="2370322"/>
          </a:xfrm>
          <a:prstGeom prst="rect">
            <a:avLst/>
          </a:prstGeom>
          <a:noFill/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788024" y="1556792"/>
            <a:ext cx="3505200" cy="2590800"/>
          </a:xfrm>
          <a:prstGeom prst="wedgeEllipseCallout">
            <a:avLst>
              <a:gd name="adj1" fmla="val -96442"/>
              <a:gd name="adj2" fmla="val 3444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cs typeface="Arial" pitchFamily="34" charset="0"/>
              </a:rPr>
              <a:t>Είμαι ένα σκουπιδάκι που έχασα το δρόμο μου!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cs typeface="Arial" pitchFamily="34" charset="0"/>
              </a:rPr>
              <a:t>Μπορείς να με βοηθήσεις να βρω τον κάδο που πρέπει να πάω;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 Το βρήκες!!!</a:t>
            </a:r>
            <a:endParaRPr lang="el-GR" dirty="0"/>
          </a:p>
        </p:txBody>
      </p:sp>
      <p:pic>
        <p:nvPicPr>
          <p:cNvPr id="4" name="3 - Θέση περιεχομένου" descr="imagesFJLJZCAV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628800"/>
            <a:ext cx="4104456" cy="331661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Λυπάμαι! Προσπάθησε ξανά!</a:t>
            </a:r>
            <a:endParaRPr lang="el-GR" dirty="0"/>
          </a:p>
        </p:txBody>
      </p:sp>
      <p:pic>
        <p:nvPicPr>
          <p:cNvPr id="4" name="3 - Θέση περιεχομένου" descr="λυπημένος-ή-ιος-39495284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764" y="1988657"/>
            <a:ext cx="3712472" cy="374904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Είμαι το περιτύλιγμα από τη σοκολάτα. Πού θα με πετάξεις; </a:t>
            </a:r>
            <a:endParaRPr lang="el-GR" dirty="0"/>
          </a:p>
        </p:txBody>
      </p:sp>
      <p:pic>
        <p:nvPicPr>
          <p:cNvPr id="4" name="Picture 3" descr="C:\Users\Αθανασία\Desktop\Ανακύκλωση\ΑΝΑΚΥΚΛΩΣΗ\περιτύλιγμα-σοκολάτας-36276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3400069" cy="1903706"/>
          </a:xfrm>
          <a:prstGeom prst="rect">
            <a:avLst/>
          </a:prstGeom>
          <a:noFill/>
        </p:spPr>
      </p:pic>
      <p:pic>
        <p:nvPicPr>
          <p:cNvPr id="5" name="4 - Εικόνα" descr="κάδος σκουπιδιών 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3672408" cy="2204864"/>
          </a:xfrm>
          <a:prstGeom prst="rect">
            <a:avLst/>
          </a:prstGeom>
        </p:spPr>
      </p:pic>
      <p:pic>
        <p:nvPicPr>
          <p:cNvPr id="6" name="5 - Εικόνα" descr="ΜΠΛΕ ΚΑΔΟΣ ΑΝΑΚΥΚΛΩΣΗΣ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077072"/>
            <a:ext cx="3032948" cy="2348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 Το βρήκες!!!</a:t>
            </a:r>
            <a:endParaRPr lang="el-GR" dirty="0"/>
          </a:p>
        </p:txBody>
      </p:sp>
      <p:pic>
        <p:nvPicPr>
          <p:cNvPr id="4" name="3 - Θέση περιεχομένου" descr="imagesFJLJZCAV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1556792"/>
            <a:ext cx="4104456" cy="331661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Λυπάμαι! Προσπάθησε ξανά!</a:t>
            </a:r>
            <a:endParaRPr lang="el-GR" dirty="0"/>
          </a:p>
        </p:txBody>
      </p:sp>
      <p:pic>
        <p:nvPicPr>
          <p:cNvPr id="4" name="3 - Θέση περιεχομένου" descr="λυπημένος-ή-ιος-39495284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764" y="1988657"/>
            <a:ext cx="3712472" cy="374904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Είμαι το κοτσανάκι  από το μήλο σου. Πού θα με πετάξεις; </a:t>
            </a:r>
            <a:endParaRPr lang="el-GR" dirty="0"/>
          </a:p>
        </p:txBody>
      </p:sp>
      <p:pic>
        <p:nvPicPr>
          <p:cNvPr id="5" name="4 - Εικόνα" descr="κάδος σκουπιδιών 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3672408" cy="2204864"/>
          </a:xfrm>
          <a:prstGeom prst="rect">
            <a:avLst/>
          </a:prstGeom>
        </p:spPr>
      </p:pic>
      <p:pic>
        <p:nvPicPr>
          <p:cNvPr id="6" name="5 - Εικόνα" descr="ΜΠΛΕ ΚΑΔΟΣ ΑΝΑΚΥΚΛΩΣΗΣ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032948" cy="2348880"/>
          </a:xfrm>
          <a:prstGeom prst="rect">
            <a:avLst/>
          </a:prstGeom>
        </p:spPr>
      </p:pic>
      <p:pic>
        <p:nvPicPr>
          <p:cNvPr id="8" name="7 - Θέση περιεχομένου" descr="64705413 1-vector-drawings-set-of-waste-and-garbage-for-recycling-container-reuse-separation-household-waste-ga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707904" y="1700808"/>
            <a:ext cx="1346485" cy="136815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 Το βρήκες!!!</a:t>
            </a:r>
            <a:endParaRPr lang="el-GR" dirty="0"/>
          </a:p>
        </p:txBody>
      </p:sp>
      <p:pic>
        <p:nvPicPr>
          <p:cNvPr id="4" name="3 - Θέση περιεχομένου" descr="imagesFJLJZCAV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628800"/>
            <a:ext cx="4104456" cy="331661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Λυπάμαι! Προσπάθησε ξανά!</a:t>
            </a:r>
            <a:endParaRPr lang="el-GR" dirty="0"/>
          </a:p>
        </p:txBody>
      </p:sp>
      <p:pic>
        <p:nvPicPr>
          <p:cNvPr id="4" name="3 - Θέση περιεχομένου" descr="λυπημένος-ή-ιος-39495284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764" y="1988657"/>
            <a:ext cx="3712472" cy="374904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Είμαι ένα πλαστικό ποτηράκι. Πού θα με πετάξεις; </a:t>
            </a:r>
            <a:endParaRPr lang="el-GR" dirty="0"/>
          </a:p>
        </p:txBody>
      </p:sp>
      <p:pic>
        <p:nvPicPr>
          <p:cNvPr id="5" name="4 - Εικόνα" descr="κάδος σκουπιδιών 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3672408" cy="2204864"/>
          </a:xfrm>
          <a:prstGeom prst="rect">
            <a:avLst/>
          </a:prstGeom>
        </p:spPr>
      </p:pic>
      <p:pic>
        <p:nvPicPr>
          <p:cNvPr id="6" name="5 - Εικόνα" descr="ΜΠΛΕ ΚΑΔΟΣ ΑΝΑΚΥΚΛΩΣΗΣ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032948" cy="2348880"/>
          </a:xfrm>
          <a:prstGeom prst="rect">
            <a:avLst/>
          </a:prstGeom>
        </p:spPr>
      </p:pic>
      <p:pic>
        <p:nvPicPr>
          <p:cNvPr id="9" name="8 - Θέση περιεχομένου" descr="πλαστιό ποτήρι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347864" y="1556792"/>
            <a:ext cx="2592288" cy="22608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 Το βρήκες!!!</a:t>
            </a:r>
            <a:endParaRPr lang="el-GR" dirty="0"/>
          </a:p>
        </p:txBody>
      </p:sp>
      <p:pic>
        <p:nvPicPr>
          <p:cNvPr id="4" name="3 - Θέση περιεχομένου" descr="imagesFJLJZCAV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628800"/>
            <a:ext cx="4104456" cy="331661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03848" y="4365104"/>
            <a:ext cx="5486400" cy="566738"/>
          </a:xfrm>
        </p:spPr>
        <p:txBody>
          <a:bodyPr>
            <a:noAutofit/>
          </a:bodyPr>
          <a:lstStyle/>
          <a:p>
            <a:pPr algn="l"/>
            <a:r>
              <a:rPr lang="el-GR" dirty="0" smtClean="0"/>
              <a:t> 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Picture 2" descr="C:\Users\Αθανασία\Desktop\Ανακύκλωση\ΑΝΑΚΥΚΛΩΣΗ\κάδος σκουπιδιών 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3293" b="13293"/>
          <a:stretch>
            <a:fillRect/>
          </a:stretch>
        </p:blipFill>
        <p:spPr bwMode="auto">
          <a:xfrm>
            <a:off x="179512" y="1268760"/>
            <a:ext cx="3816424" cy="3024336"/>
          </a:xfrm>
          <a:prstGeom prst="rect">
            <a:avLst/>
          </a:prstGeom>
          <a:noFill/>
        </p:spPr>
      </p:pic>
      <p:pic>
        <p:nvPicPr>
          <p:cNvPr id="5" name="4 - Εικόνα" descr="ΜΠΛΕ ΚΑΔΟΣ ΑΝΑΚΥΚΛΩΣΗΣ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196752"/>
            <a:ext cx="3681020" cy="3096344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539552" y="4437112"/>
            <a:ext cx="30877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prstClr val="black"/>
                </a:solidFill>
                <a:ea typeface="+mj-ea"/>
                <a:cs typeface="+mj-cs"/>
              </a:rPr>
              <a:t>Στον Κάδο σκουπιδιών </a:t>
            </a:r>
            <a:endParaRPr lang="el-GR" sz="4400" dirty="0"/>
          </a:p>
        </p:txBody>
      </p:sp>
      <p:sp>
        <p:nvSpPr>
          <p:cNvPr id="8" name="5 - Θέση κειμένου"/>
          <p:cNvSpPr txBox="1">
            <a:spLocks/>
          </p:cNvSpPr>
          <p:nvPr/>
        </p:nvSpPr>
        <p:spPr>
          <a:xfrm>
            <a:off x="4788024" y="4365104"/>
            <a:ext cx="374441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4400" b="1" dirty="0" smtClean="0"/>
              <a:t>Σ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τον Κάδο </a:t>
            </a:r>
            <a:r>
              <a:rPr lang="el-GR" sz="4400" b="1" dirty="0" smtClean="0"/>
              <a:t>Α</a:t>
            </a:r>
            <a:r>
              <a:rPr kumimoji="0" 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νακύκλωσης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923928" y="4725144"/>
            <a:ext cx="792088" cy="804862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ή</a:t>
            </a:r>
            <a:endParaRPr lang="el-GR" sz="4400" dirty="0"/>
          </a:p>
        </p:txBody>
      </p:sp>
      <p:pic>
        <p:nvPicPr>
          <p:cNvPr id="12" name="Κάδος μπλέ-kados mple-παιδικό τραγούδι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24328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Λυπάμαι! Προσπάθησε ξανά!</a:t>
            </a:r>
            <a:endParaRPr lang="el-GR" dirty="0"/>
          </a:p>
        </p:txBody>
      </p:sp>
      <p:pic>
        <p:nvPicPr>
          <p:cNvPr id="4" name="3 - Θέση περιεχομένου" descr="λυπημένος-ή-ιος-39495284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764" y="1988657"/>
            <a:ext cx="3712472" cy="374904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Είμαι το τσόφλι από το αβγουλάκι που έφαγες. Πού θα με πετάξεις; </a:t>
            </a:r>
            <a:endParaRPr lang="el-GR" dirty="0"/>
          </a:p>
        </p:txBody>
      </p:sp>
      <p:pic>
        <p:nvPicPr>
          <p:cNvPr id="5" name="4 - Εικόνα" descr="κάδος σκουπιδιών 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3672408" cy="2204864"/>
          </a:xfrm>
          <a:prstGeom prst="rect">
            <a:avLst/>
          </a:prstGeom>
        </p:spPr>
      </p:pic>
      <p:pic>
        <p:nvPicPr>
          <p:cNvPr id="6" name="5 - Εικόνα" descr="ΜΠΛΕ ΚΑΔΟΣ ΑΝΑΚΥΚΛΩΣΗΣ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032948" cy="2348880"/>
          </a:xfrm>
          <a:prstGeom prst="rect">
            <a:avLst/>
          </a:prstGeom>
        </p:spPr>
      </p:pic>
      <p:pic>
        <p:nvPicPr>
          <p:cNvPr id="8" name="7 - Θέση περιεχομένου" descr="k1407286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275856" y="1556792"/>
            <a:ext cx="2159000" cy="1701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 Το βρήκες!!!</a:t>
            </a:r>
            <a:endParaRPr lang="el-GR" dirty="0"/>
          </a:p>
        </p:txBody>
      </p:sp>
      <p:pic>
        <p:nvPicPr>
          <p:cNvPr id="4" name="3 - Θέση περιεχομένου" descr="imagesFJLJZCAV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628800"/>
            <a:ext cx="4104456" cy="331661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Λυπάμαι! Προσπάθησε ξανά!</a:t>
            </a:r>
            <a:endParaRPr lang="el-GR" dirty="0"/>
          </a:p>
        </p:txBody>
      </p:sp>
      <p:pic>
        <p:nvPicPr>
          <p:cNvPr id="4" name="3 - Θέση περιεχομένου" descr="λυπημένος-ή-ιος-39495284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764" y="1988657"/>
            <a:ext cx="3712472" cy="374904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Είμαι το κουτί από γάλα. Πού θα με πετάξεις; </a:t>
            </a:r>
            <a:endParaRPr lang="el-GR" dirty="0"/>
          </a:p>
        </p:txBody>
      </p:sp>
      <p:pic>
        <p:nvPicPr>
          <p:cNvPr id="5" name="4 - Εικόνα" descr="κάδος σκουπιδιών 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3672408" cy="2204864"/>
          </a:xfrm>
          <a:prstGeom prst="rect">
            <a:avLst/>
          </a:prstGeom>
        </p:spPr>
      </p:pic>
      <p:pic>
        <p:nvPicPr>
          <p:cNvPr id="6" name="5 - Εικόνα" descr="ΜΠΛΕ ΚΑΔΟΣ ΑΝΑΚΥΚΛΩΣΗΣ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032948" cy="2348880"/>
          </a:xfrm>
          <a:prstGeom prst="rect">
            <a:avLst/>
          </a:prstGeom>
        </p:spPr>
      </p:pic>
      <p:pic>
        <p:nvPicPr>
          <p:cNvPr id="11" name="Picture 2" descr="C:\Users\Αθανασία\Desktop\Ανακύκλωση\ΑΝΑΚΥΚΛΩΣΗ\k481540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700808"/>
            <a:ext cx="1502668" cy="215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 Το βρήκες!!!</a:t>
            </a:r>
            <a:endParaRPr lang="el-GR" dirty="0"/>
          </a:p>
        </p:txBody>
      </p:sp>
      <p:pic>
        <p:nvPicPr>
          <p:cNvPr id="4" name="3 - Θέση περιεχομένου" descr="imagesFJLJZCAV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628800"/>
            <a:ext cx="4104456" cy="331661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Λυπάμαι! Προσπάθησε ξανά!</a:t>
            </a:r>
            <a:endParaRPr lang="el-GR" dirty="0"/>
          </a:p>
        </p:txBody>
      </p:sp>
      <p:pic>
        <p:nvPicPr>
          <p:cNvPr id="4" name="3 - Θέση περιεχομένου" descr="λυπημένος-ή-ιος-39495284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764" y="1988657"/>
            <a:ext cx="3712472" cy="374904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Είμαι ένα τσαλακωμένο χαρτί. Πού θα με πετάξεις; </a:t>
            </a:r>
            <a:endParaRPr lang="el-GR" dirty="0"/>
          </a:p>
        </p:txBody>
      </p:sp>
      <p:pic>
        <p:nvPicPr>
          <p:cNvPr id="5" name="4 - Εικόνα" descr="κάδος σκουπιδιών 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3672408" cy="2204864"/>
          </a:xfrm>
          <a:prstGeom prst="rect">
            <a:avLst/>
          </a:prstGeom>
        </p:spPr>
      </p:pic>
      <p:pic>
        <p:nvPicPr>
          <p:cNvPr id="6" name="5 - Εικόνα" descr="ΜΠΛΕ ΚΑΔΟΣ ΑΝΑΚΥΚΛΩΣΗΣ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032948" cy="2348880"/>
          </a:xfrm>
          <a:prstGeom prst="rect">
            <a:avLst/>
          </a:prstGeom>
        </p:spPr>
      </p:pic>
      <p:pic>
        <p:nvPicPr>
          <p:cNvPr id="8" name="Picture 2" descr="C:\Users\Αθανασία\Desktop\Ανακύκλωση\ΑΝΑΚΥΚΛΩΣΗ\τσαλακωμένο-κομμάτι-εγγ-rh-1119816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060848"/>
            <a:ext cx="2448272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 Το βρήκες!!!</a:t>
            </a:r>
            <a:endParaRPr lang="el-GR" dirty="0"/>
          </a:p>
        </p:txBody>
      </p:sp>
      <p:pic>
        <p:nvPicPr>
          <p:cNvPr id="4" name="3 - Θέση περιεχομένου" descr="imagesFJLJZCAV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628800"/>
            <a:ext cx="4104456" cy="331661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Λυπάμαι! Προσπάθησε ξανά!</a:t>
            </a:r>
            <a:endParaRPr lang="el-GR" dirty="0"/>
          </a:p>
        </p:txBody>
      </p:sp>
      <p:pic>
        <p:nvPicPr>
          <p:cNvPr id="4" name="3 - Θέση περιεχομένου" descr="λυπημένος-ή-ιος-39495284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764" y="1988657"/>
            <a:ext cx="3712472" cy="374904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Είμαι ένα μπουκαλάκι νερού. Που θα με πετάξεις; </a:t>
            </a:r>
            <a:endParaRPr lang="el-GR" dirty="0"/>
          </a:p>
        </p:txBody>
      </p:sp>
      <p:pic>
        <p:nvPicPr>
          <p:cNvPr id="4" name="3 - Θέση περιεχομένου" descr="κάδος σκουπιδιών 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3672408" cy="2692896"/>
          </a:xfrm>
        </p:spPr>
      </p:pic>
      <p:pic>
        <p:nvPicPr>
          <p:cNvPr id="5" name="4 - Εικόνα" descr="ΜΠΛΕ ΚΑΔΟΣ ΑΝΑΚΥΚΛΩΣΗΣ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573016"/>
            <a:ext cx="3681020" cy="273630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62880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1066800"/>
            <a:ext cx="3505200" cy="5181600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Μπράβο σου!!!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Έμαθες καλά ποιά  αντικείμενα </a:t>
            </a:r>
            <a:br>
              <a:rPr lang="el-GR" sz="3600" dirty="0" smtClean="0"/>
            </a:br>
            <a:r>
              <a:rPr lang="el-GR" sz="3600" dirty="0" smtClean="0"/>
              <a:t>ανακυκλώνονται και ποια όχι!  </a:t>
            </a:r>
            <a:endParaRPr lang="el-GR" sz="3600" dirty="0"/>
          </a:p>
        </p:txBody>
      </p:sp>
      <p:pic>
        <p:nvPicPr>
          <p:cNvPr id="8" name="7 - Θέση εικόνας" descr="Συγχαρητήρια Κουκουβάγια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313" r="3313"/>
          <a:stretch>
            <a:fillRect/>
          </a:stretch>
        </p:blipFill>
        <p:spPr>
          <a:xfrm rot="420000">
            <a:off x="3644896" y="1227633"/>
            <a:ext cx="4754190" cy="3986049"/>
          </a:xfrm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 Το βρήκες!!!</a:t>
            </a:r>
            <a:endParaRPr lang="el-GR" dirty="0"/>
          </a:p>
        </p:txBody>
      </p:sp>
      <p:pic>
        <p:nvPicPr>
          <p:cNvPr id="4" name="3 - Θέση περιεχομένου" descr="imagesFJLJZCAV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1700809"/>
            <a:ext cx="4320480" cy="3100586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Λυπάμαι! Προσπάθησε ξανά!</a:t>
            </a:r>
            <a:endParaRPr lang="el-GR" dirty="0"/>
          </a:p>
        </p:txBody>
      </p:sp>
      <p:pic>
        <p:nvPicPr>
          <p:cNvPr id="4" name="3 - Θέση περιεχομένου" descr="λυπημένος-ή-ιος-39495284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764" y="1988657"/>
            <a:ext cx="3712472" cy="374904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Είμαι το αγαπημένο σου χαρτάκι. Πού θα με πετάξεις; </a:t>
            </a:r>
            <a:endParaRPr lang="el-GR" dirty="0"/>
          </a:p>
        </p:txBody>
      </p:sp>
      <p:pic>
        <p:nvPicPr>
          <p:cNvPr id="4" name="3 - Θέση περιεχομένου" descr="Paper-clip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2232248" cy="1595787"/>
          </a:xfrm>
          <a:prstGeom prst="rect">
            <a:avLst/>
          </a:prstGeom>
        </p:spPr>
      </p:pic>
      <p:pic>
        <p:nvPicPr>
          <p:cNvPr id="5" name="3 - Θέση περιεχομένου" descr="κάδος σκουπιδιών 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89040"/>
            <a:ext cx="3672408" cy="2692896"/>
          </a:xfrm>
          <a:prstGeom prst="rect">
            <a:avLst/>
          </a:prstGeom>
        </p:spPr>
      </p:pic>
      <p:pic>
        <p:nvPicPr>
          <p:cNvPr id="6" name="5 - Εικόνα" descr="ΜΠΛΕ ΚΑΔΟΣ ΑΝΑΚΥΚΛΩΣΗΣ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789040"/>
            <a:ext cx="3681020" cy="2808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 Το βρήκες!!!</a:t>
            </a:r>
            <a:endParaRPr lang="el-GR" dirty="0"/>
          </a:p>
        </p:txBody>
      </p:sp>
      <p:pic>
        <p:nvPicPr>
          <p:cNvPr id="4" name="3 - Θέση περιεχομένου" descr="imagesFJLJZCAV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628800"/>
            <a:ext cx="4752528" cy="3388618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Λυπάμαι! Προσπάθησε ξανά!</a:t>
            </a:r>
            <a:endParaRPr lang="el-GR" dirty="0"/>
          </a:p>
        </p:txBody>
      </p:sp>
      <p:pic>
        <p:nvPicPr>
          <p:cNvPr id="4" name="3 - Θέση περιεχομένου" descr="λυπημένος-ή-ιος-39495284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764" y="1988657"/>
            <a:ext cx="3712472" cy="3749048"/>
          </a:xfrm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Είμαι ένα τενεκεδάκι κονσέρβας. Πού θα με πετάξεις; </a:t>
            </a:r>
            <a:endParaRPr lang="el-GR" dirty="0"/>
          </a:p>
        </p:txBody>
      </p:sp>
      <p:pic>
        <p:nvPicPr>
          <p:cNvPr id="4" name="3 - Θέση περιεχομένου" descr="κάδος σκουπιδιών 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3998217" cy="2365723"/>
          </a:xfrm>
          <a:prstGeom prst="rect">
            <a:avLst/>
          </a:prstGeom>
        </p:spPr>
      </p:pic>
      <p:pic>
        <p:nvPicPr>
          <p:cNvPr id="5" name="4 - Εικόνα" descr="ΜΠΛΕ ΚΑΔΟΣ ΑΝΑΚΥΚΛΩΣΗΣ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89040"/>
            <a:ext cx="3681020" cy="2808312"/>
          </a:xfrm>
          <a:prstGeom prst="rect">
            <a:avLst/>
          </a:prstGeom>
        </p:spPr>
      </p:pic>
      <p:pic>
        <p:nvPicPr>
          <p:cNvPr id="7" name="6 - Εικόνα" descr="imagesO3LTEKZ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1628800"/>
            <a:ext cx="1131193" cy="17310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230</Words>
  <Application>Microsoft Office PowerPoint</Application>
  <PresentationFormat>Προβολή στην οθόνη (4:3)</PresentationFormat>
  <Paragraphs>35</Paragraphs>
  <Slides>30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Πες μου πού να πάω!!</vt:lpstr>
      <vt:lpstr>   </vt:lpstr>
      <vt:lpstr>Είμαι ένα μπουκαλάκι νερού. Που θα με πετάξεις; </vt:lpstr>
      <vt:lpstr>Μπράβο! Το βρήκες!!!</vt:lpstr>
      <vt:lpstr>Λυπάμαι! Προσπάθησε ξανά!</vt:lpstr>
      <vt:lpstr>Είμαι το αγαπημένο σου χαρτάκι. Πού θα με πετάξεις; </vt:lpstr>
      <vt:lpstr>Μπράβο! Το βρήκες!!!</vt:lpstr>
      <vt:lpstr>Λυπάμαι! Προσπάθησε ξανά!</vt:lpstr>
      <vt:lpstr>Είμαι ένα τενεκεδάκι κονσέρβας. Πού θα με πετάξεις; </vt:lpstr>
      <vt:lpstr>Μπράβο! Το βρήκες!!!</vt:lpstr>
      <vt:lpstr>Λυπάμαι! Προσπάθησε ξανά!</vt:lpstr>
      <vt:lpstr>Είμαι το περιτύλιγμα από τη σοκολάτα. Πού θα με πετάξεις; </vt:lpstr>
      <vt:lpstr>Μπράβο! Το βρήκες!!!</vt:lpstr>
      <vt:lpstr>Λυπάμαι! Προσπάθησε ξανά!</vt:lpstr>
      <vt:lpstr>Είμαι το κοτσανάκι  από το μήλο σου. Πού θα με πετάξεις; </vt:lpstr>
      <vt:lpstr>Μπράβο! Το βρήκες!!!</vt:lpstr>
      <vt:lpstr>Λυπάμαι! Προσπάθησε ξανά!</vt:lpstr>
      <vt:lpstr>Είμαι ένα πλαστικό ποτηράκι. Πού θα με πετάξεις; </vt:lpstr>
      <vt:lpstr>Μπράβο! Το βρήκες!!!</vt:lpstr>
      <vt:lpstr>Λυπάμαι! Προσπάθησε ξανά!</vt:lpstr>
      <vt:lpstr>Είμαι το τσόφλι από το αβγουλάκι που έφαγες. Πού θα με πετάξεις; </vt:lpstr>
      <vt:lpstr>Μπράβο! Το βρήκες!!!</vt:lpstr>
      <vt:lpstr>Λυπάμαι! Προσπάθησε ξανά!</vt:lpstr>
      <vt:lpstr>Είμαι το κουτί από γάλα. Πού θα με πετάξεις; </vt:lpstr>
      <vt:lpstr>Μπράβο! Το βρήκες!!!</vt:lpstr>
      <vt:lpstr>Λυπάμαι! Προσπάθησε ξανά!</vt:lpstr>
      <vt:lpstr>Είμαι ένα τσαλακωμένο χαρτί. Πού θα με πετάξεις; </vt:lpstr>
      <vt:lpstr>Μπράβο! Το βρήκες!!!</vt:lpstr>
      <vt:lpstr>Λυπάμαι! Προσπάθησε ξανά!</vt:lpstr>
      <vt:lpstr>Μπράβο σου!!!    Έμαθες καλά ποιά  αντικείμενα  ανακυκλώνονται και ποια όχι!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Πες μου πού να πάω!!</dc:title>
  <dc:creator>Αθανασία</dc:creator>
  <cp:lastModifiedBy>Αθανασία</cp:lastModifiedBy>
  <cp:revision>16</cp:revision>
  <dcterms:created xsi:type="dcterms:W3CDTF">2017-06-23T09:31:13Z</dcterms:created>
  <dcterms:modified xsi:type="dcterms:W3CDTF">2017-06-23T11:43:01Z</dcterms:modified>
</cp:coreProperties>
</file>