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DFB7-C7B9-45D3-9FEF-8F48BC88C1BB}" type="datetimeFigureOut">
              <a:rPr lang="el-GR" smtClean="0"/>
              <a:t>25/2/2026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F29A-4BF0-4889-A0F3-2807CCFE4D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2683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DFB7-C7B9-45D3-9FEF-8F48BC88C1BB}" type="datetimeFigureOut">
              <a:rPr lang="el-GR" smtClean="0"/>
              <a:t>25/2/2026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F29A-4BF0-4889-A0F3-2807CCFE4D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7853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DFB7-C7B9-45D3-9FEF-8F48BC88C1BB}" type="datetimeFigureOut">
              <a:rPr lang="el-GR" smtClean="0"/>
              <a:t>25/2/2026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F29A-4BF0-4889-A0F3-2807CCFE4D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1099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DFB7-C7B9-45D3-9FEF-8F48BC88C1BB}" type="datetimeFigureOut">
              <a:rPr lang="el-GR" smtClean="0"/>
              <a:t>25/2/2026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F29A-4BF0-4889-A0F3-2807CCFE4D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722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DFB7-C7B9-45D3-9FEF-8F48BC88C1BB}" type="datetimeFigureOut">
              <a:rPr lang="el-GR" smtClean="0"/>
              <a:t>25/2/2026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F29A-4BF0-4889-A0F3-2807CCFE4D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912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DFB7-C7B9-45D3-9FEF-8F48BC88C1BB}" type="datetimeFigureOut">
              <a:rPr lang="el-GR" smtClean="0"/>
              <a:t>25/2/2026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F29A-4BF0-4889-A0F3-2807CCFE4D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899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DFB7-C7B9-45D3-9FEF-8F48BC88C1BB}" type="datetimeFigureOut">
              <a:rPr lang="el-GR" smtClean="0"/>
              <a:t>25/2/2026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F29A-4BF0-4889-A0F3-2807CCFE4D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69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DFB7-C7B9-45D3-9FEF-8F48BC88C1BB}" type="datetimeFigureOut">
              <a:rPr lang="el-GR" smtClean="0"/>
              <a:t>25/2/2026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F29A-4BF0-4889-A0F3-2807CCFE4D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8217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DFB7-C7B9-45D3-9FEF-8F48BC88C1BB}" type="datetimeFigureOut">
              <a:rPr lang="el-GR" smtClean="0"/>
              <a:t>25/2/2026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F29A-4BF0-4889-A0F3-2807CCFE4D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802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DFB7-C7B9-45D3-9FEF-8F48BC88C1BB}" type="datetimeFigureOut">
              <a:rPr lang="el-GR" smtClean="0"/>
              <a:t>25/2/2026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F29A-4BF0-4889-A0F3-2807CCFE4D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898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DFB7-C7B9-45D3-9FEF-8F48BC88C1BB}" type="datetimeFigureOut">
              <a:rPr lang="el-GR" smtClean="0"/>
              <a:t>25/2/2026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F29A-4BF0-4889-A0F3-2807CCFE4D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108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7DFB7-C7B9-45D3-9FEF-8F48BC88C1BB}" type="datetimeFigureOut">
              <a:rPr lang="el-GR" smtClean="0"/>
              <a:t>25/2/2026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F29A-4BF0-4889-A0F3-2807CCFE4D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153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808311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r>
              <a:rPr lang="el-GR" b="1" dirty="0" smtClean="0">
                <a:solidFill>
                  <a:srgbClr val="00B050"/>
                </a:solidFill>
              </a:rPr>
              <a:t>ΤΟ ΔΑΣΟΣ, ΠΗΓΗ ΖΩΗΣ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r>
              <a:rPr lang="el-GR" b="1" dirty="0" smtClean="0">
                <a:solidFill>
                  <a:srgbClr val="00B050"/>
                </a:solidFill>
              </a:rPr>
              <a:t>Δ΄ ΤΑΞΗ</a:t>
            </a:r>
          </a:p>
          <a:p>
            <a:r>
              <a:rPr lang="el-GR" b="1" dirty="0" smtClean="0">
                <a:solidFill>
                  <a:srgbClr val="00B050"/>
                </a:solidFill>
              </a:rPr>
              <a:t>ΣΧΟΛΙΚΟ ΕΤΟΣ 2025-26</a:t>
            </a:r>
            <a:endParaRPr lang="el-G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</p:spPr>
      </p:pic>
    </p:spTree>
    <p:extLst>
      <p:ext uri="{BB962C8B-B14F-4D97-AF65-F5344CB8AC3E}">
        <p14:creationId xmlns:p14="http://schemas.microsoft.com/office/powerpoint/2010/main" val="236748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0806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3435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295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3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</Words>
  <Application>Microsoft Office PowerPoint</Application>
  <PresentationFormat>Προβολή στην οθόνη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Θέμα του Office</vt:lpstr>
      <vt:lpstr>ΤΟ ΔΑΣΟΣ, ΠΗΓΗ ΖΩΗΣ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3</cp:revision>
  <dcterms:created xsi:type="dcterms:W3CDTF">2026-02-25T17:08:53Z</dcterms:created>
  <dcterms:modified xsi:type="dcterms:W3CDTF">2026-02-25T17:27:25Z</dcterms:modified>
</cp:coreProperties>
</file>