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fd1bbe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fd1bbe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cfd1bbe9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cfd1bbe9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cfd1bbe9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cfd1bbe9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cfd1bbe9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cfd1bbe9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musical examples are usually taken from the refrains of popular songs, but they can also be sentences contained in the rest of the lyrics of a song.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cfd1bbe9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cfd1bbe9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cfd1bbe9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cfd1bbe9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028df73d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028df73d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cfd1bbe9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cfd1bbe9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028df73d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028df73d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28ff34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028ff34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musiclexis.com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40370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www.musiclexis.com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8600" y="1295844"/>
            <a:ext cx="2420100" cy="24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265913"/>
            <a:ext cx="85974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          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foreign language dictionary project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144025" y="445031"/>
            <a:ext cx="887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                         Some ideas for the future</a:t>
            </a:r>
            <a:r>
              <a:rPr lang="en-GB" sz="2700"/>
              <a:t>:</a:t>
            </a:r>
            <a:endParaRPr sz="2700"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New wikis </a:t>
            </a:r>
            <a:r>
              <a:rPr lang="en-GB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for more languages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Improving the </a:t>
            </a:r>
            <a:r>
              <a:rPr lang="en-GB" sz="240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appearance of the website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MusicGrammar !?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 online dictionary for foreign language learners which is different from common dictionaries. All dictionaries offer </a:t>
            </a:r>
            <a:r>
              <a:rPr b="1" lang="en-GB" sz="3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sentence examples</a:t>
            </a:r>
            <a:r>
              <a:rPr lang="en-GB" sz="3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but in MusicLexis the examples are taken from </a:t>
            </a:r>
            <a:r>
              <a:rPr b="1" lang="en-GB" sz="300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popular songs</a:t>
            </a:r>
            <a:r>
              <a:rPr lang="en-GB" sz="3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30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30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500" y="3348781"/>
            <a:ext cx="1012127" cy="701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musical examples?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69"/>
            <a:ext cx="4286100" cy="27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musical examples both demonstrate how a lexical item is used and they can easily stick in the students’ minds, facilitating </a:t>
            </a:r>
            <a:r>
              <a:rPr lang="en-GB" sz="250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memorisation</a:t>
            </a:r>
            <a:r>
              <a:rPr b="1" lang="en-GB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and learning of the new vocabulary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I 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3200" y="957400"/>
            <a:ext cx="2628890" cy="2612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168125"/>
            <a:ext cx="8520600" cy="6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Wikis for 10 languages: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774750"/>
            <a:ext cx="8520600" cy="41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French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German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Greek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Italian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Polish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Portuguese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Romanian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Spanish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Turkish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975" y="1291025"/>
            <a:ext cx="4733593" cy="373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201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basic features of the dictionary: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942850"/>
            <a:ext cx="3890400" cy="4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Translation of each lexical item into other languages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musical example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Translation of the musical example into other languages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400" y="837175"/>
            <a:ext cx="4633876" cy="426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201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basic features of the dictionary: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942850"/>
            <a:ext cx="3890400" cy="39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embedded YouTube video which displays the lyrics of the song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9999" y="861751"/>
            <a:ext cx="3475406" cy="316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200550" y="274200"/>
            <a:ext cx="87429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the English wiki the items are grouped according to their level 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800" y="1168651"/>
            <a:ext cx="5181300" cy="365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eTwinning project: “MusicLexis: The most fun dictionary ever”</a:t>
            </a:r>
            <a:endParaRPr sz="2400"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85100" y="2448600"/>
            <a:ext cx="1683300" cy="6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/>
              <a:t>   &amp;</a:t>
            </a:r>
            <a:endParaRPr sz="6000"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975" y="1978125"/>
            <a:ext cx="3705175" cy="20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049" y="1671974"/>
            <a:ext cx="2381050" cy="23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2 of the most enjoyable activities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950" y="1463400"/>
            <a:ext cx="4045424" cy="242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350" y="1463400"/>
            <a:ext cx="4177781" cy="24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