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2" r:id="rId4"/>
    <p:sldId id="264" r:id="rId5"/>
    <p:sldId id="265" r:id="rId6"/>
  </p:sldIdLst>
  <p:sldSz cx="9144000" cy="6858000" type="screen4x3"/>
  <p:notesSz cx="6858000" cy="9144000"/>
  <p:custShowLst>
    <p:custShow name="Custom Show 1" id="0">
      <p:sldLst/>
    </p:custShow>
    <p:custShow name="Custom Show 2" id="1">
      <p:sldLst>
        <p:sld r:id="rId4"/>
      </p:sldLst>
    </p:custShow>
    <p:custShow name="Custom Show 3" id="2">
      <p:sldLst/>
    </p:custShow>
    <p:custShow name="Custom Show 4" id="3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7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0597F-3734-4DAF-B812-3CDE0740E9A0}" type="slidenum">
              <a:rPr lang="en-US" altLang="el-GR"/>
              <a:pPr/>
              <a:t>‹#›</a:t>
            </a:fld>
            <a:endParaRPr lang="en-US" altLang="el-GR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AA924-5982-435D-AAD9-02851CCB3AA9}" type="slidenum">
              <a:rPr lang="en-US" altLang="el-GR"/>
              <a:pPr/>
              <a:t>‹#›</a:t>
            </a:fld>
            <a:endParaRPr lang="en-US" altLang="el-GR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B797C7-7383-419F-8B30-F81D62E48C71}" type="slidenum">
              <a:rPr lang="en-US" altLang="el-GR"/>
              <a:pPr/>
              <a:t>‹#›</a:t>
            </a:fld>
            <a:endParaRPr lang="en-US" altLang="el-GR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D65A53-24D2-41AF-B589-DCD7B5C881F0}" type="slidenum">
              <a:rPr lang="en-US" altLang="el-GR"/>
              <a:pPr/>
              <a:t>‹#›</a:t>
            </a:fld>
            <a:endParaRPr lang="en-US" altLang="el-GR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676C78-0522-4BA9-A467-293574F563D4}" type="slidenum">
              <a:rPr lang="en-US" altLang="el-GR"/>
              <a:pPr/>
              <a:t>‹#›</a:t>
            </a:fld>
            <a:endParaRPr lang="en-US" altLang="el-GR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5C845F-0E4E-4823-BA7F-528EDBC1E163}" type="slidenum">
              <a:rPr lang="en-US" altLang="el-GR"/>
              <a:pPr/>
              <a:t>‹#›</a:t>
            </a:fld>
            <a:endParaRPr lang="en-US" altLang="el-GR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50DA66-B1D7-42E4-A880-48660554AE27}" type="slidenum">
              <a:rPr lang="en-US" altLang="el-GR"/>
              <a:pPr/>
              <a:t>‹#›</a:t>
            </a:fld>
            <a:endParaRPr lang="en-US" altLang="el-GR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5708A4-F308-4057-9563-5F55877D5EDF}" type="slidenum">
              <a:rPr lang="en-US" altLang="el-GR"/>
              <a:pPr/>
              <a:t>‹#›</a:t>
            </a:fld>
            <a:endParaRPr lang="en-US" altLang="el-GR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71B371-84E0-4C9C-B251-402965B2519C}" type="slidenum">
              <a:rPr lang="en-US" altLang="el-GR"/>
              <a:pPr/>
              <a:t>‹#›</a:t>
            </a:fld>
            <a:endParaRPr lang="en-US" altLang="el-GR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A4400F-E8D9-42BD-9391-3122DBD8D742}" type="slidenum">
              <a:rPr lang="en-US" altLang="el-GR"/>
              <a:pPr/>
              <a:t>‹#›</a:t>
            </a:fld>
            <a:endParaRPr lang="en-US" altLang="el-GR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CD363D-316C-4F0A-ADE2-FABA7E4E92E0}" type="slidenum">
              <a:rPr lang="en-US" altLang="el-GR"/>
              <a:pPr/>
              <a:t>‹#›</a:t>
            </a:fld>
            <a:endParaRPr lang="en-US" altLang="el-GR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fld id="{0A0DA486-028D-411D-80FF-A68E2BBF705C}" type="slidenum">
              <a:rPr lang="en-US" altLang="el-GR"/>
              <a:pPr/>
              <a:t>‹#›</a:t>
            </a:fld>
            <a:endParaRPr lang="en-US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Public\Videos\Sample%20Videos\Wildlife.wmv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../Users/Public/Videos/Sample%20Video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1187450" y="188913"/>
            <a:ext cx="66960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l-GR" altLang="el-GR" sz="4000">
                <a:solidFill>
                  <a:schemeClr val="accent2"/>
                </a:solidFill>
              </a:rPr>
              <a:t>Κάνε κλικ στο σωστό νούμερο</a:t>
            </a:r>
            <a:endParaRPr lang="en-US" altLang="el-GR" sz="4000">
              <a:solidFill>
                <a:schemeClr val="accent2"/>
              </a:solidFill>
            </a:endParaRP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2051050" y="1846263"/>
            <a:ext cx="6477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l-GR" sz="6000" dirty="0">
                <a:solidFill>
                  <a:schemeClr val="accent2"/>
                </a:solidFill>
              </a:rPr>
              <a:t>9</a:t>
            </a:r>
            <a:endParaRPr lang="en-US" altLang="el-GR" sz="6000" dirty="0">
              <a:solidFill>
                <a:schemeClr val="accent2"/>
              </a:solidFill>
            </a:endParaRPr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3203575" y="1946275"/>
            <a:ext cx="5032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l-GR" dirty="0">
                <a:solidFill>
                  <a:schemeClr val="accent2"/>
                </a:solidFill>
              </a:rPr>
              <a:t>+</a:t>
            </a:r>
            <a:endParaRPr lang="en-US" altLang="el-GR" dirty="0">
              <a:solidFill>
                <a:schemeClr val="accent2"/>
              </a:solidFill>
            </a:endParaRPr>
          </a:p>
        </p:txBody>
      </p:sp>
      <p:sp>
        <p:nvSpPr>
          <p:cNvPr id="2053" name="Text Box 14"/>
          <p:cNvSpPr txBox="1">
            <a:spLocks noChangeArrowheads="1"/>
          </p:cNvSpPr>
          <p:nvPr/>
        </p:nvSpPr>
        <p:spPr bwMode="auto">
          <a:xfrm>
            <a:off x="4859338" y="1946275"/>
            <a:ext cx="3603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l-GR">
                <a:solidFill>
                  <a:schemeClr val="accent2"/>
                </a:solidFill>
              </a:rPr>
              <a:t>=</a:t>
            </a:r>
            <a:endParaRPr lang="en-US" altLang="el-GR">
              <a:solidFill>
                <a:schemeClr val="accent2"/>
              </a:solidFill>
            </a:endParaRPr>
          </a:p>
        </p:txBody>
      </p:sp>
      <p:sp>
        <p:nvSpPr>
          <p:cNvPr id="2054" name="Text Box 16"/>
          <p:cNvSpPr txBox="1">
            <a:spLocks noChangeArrowheads="1"/>
          </p:cNvSpPr>
          <p:nvPr/>
        </p:nvSpPr>
        <p:spPr bwMode="auto">
          <a:xfrm>
            <a:off x="3492500" y="3716338"/>
            <a:ext cx="9350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GB" altLang="el-GR"/>
          </a:p>
        </p:txBody>
      </p:sp>
      <p:sp>
        <p:nvSpPr>
          <p:cNvPr id="2055" name="Text Box 17"/>
          <p:cNvSpPr txBox="1">
            <a:spLocks noChangeArrowheads="1"/>
          </p:cNvSpPr>
          <p:nvPr/>
        </p:nvSpPr>
        <p:spPr bwMode="auto">
          <a:xfrm>
            <a:off x="5508625" y="1846263"/>
            <a:ext cx="13684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l-GR" altLang="el-GR" sz="6000" dirty="0">
                <a:solidFill>
                  <a:schemeClr val="accent2"/>
                </a:solidFill>
              </a:rPr>
              <a:t>2</a:t>
            </a:r>
            <a:r>
              <a:rPr lang="en-GB" altLang="el-GR" sz="6000" dirty="0">
                <a:solidFill>
                  <a:schemeClr val="accent2"/>
                </a:solidFill>
              </a:rPr>
              <a:t>0</a:t>
            </a:r>
            <a:endParaRPr lang="en-US" altLang="el-GR" sz="6000" dirty="0">
              <a:solidFill>
                <a:schemeClr val="accent2"/>
              </a:solidFill>
            </a:endParaRPr>
          </a:p>
        </p:txBody>
      </p:sp>
      <p:sp>
        <p:nvSpPr>
          <p:cNvPr id="2056" name="Text Box 18"/>
          <p:cNvSpPr txBox="1">
            <a:spLocks noChangeArrowheads="1"/>
          </p:cNvSpPr>
          <p:nvPr/>
        </p:nvSpPr>
        <p:spPr bwMode="auto">
          <a:xfrm>
            <a:off x="7451725" y="3500438"/>
            <a:ext cx="9366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GB" altLang="el-GR" sz="6000" dirty="0">
                <a:solidFill>
                  <a:schemeClr val="accent2"/>
                </a:solidFill>
              </a:rPr>
              <a:t>1</a:t>
            </a:r>
            <a:r>
              <a:rPr lang="el-GR" altLang="el-GR" sz="6000" dirty="0">
                <a:solidFill>
                  <a:schemeClr val="accent2"/>
                </a:solidFill>
              </a:rPr>
              <a:t>1</a:t>
            </a:r>
            <a:endParaRPr lang="en-US" altLang="el-GR" sz="6000" dirty="0">
              <a:solidFill>
                <a:schemeClr val="accent2"/>
              </a:solidFill>
            </a:endParaRPr>
          </a:p>
        </p:txBody>
      </p:sp>
      <p:sp>
        <p:nvSpPr>
          <p:cNvPr id="2057" name="Text Box 19"/>
          <p:cNvSpPr txBox="1">
            <a:spLocks noChangeArrowheads="1"/>
          </p:cNvSpPr>
          <p:nvPr/>
        </p:nvSpPr>
        <p:spPr bwMode="auto">
          <a:xfrm>
            <a:off x="1619250" y="4652963"/>
            <a:ext cx="11525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l-GR" altLang="el-GR" sz="6000">
                <a:solidFill>
                  <a:schemeClr val="accent2"/>
                </a:solidFill>
              </a:rPr>
              <a:t>1</a:t>
            </a:r>
            <a:r>
              <a:rPr lang="en-GB" altLang="el-GR" sz="6000">
                <a:solidFill>
                  <a:schemeClr val="accent2"/>
                </a:solidFill>
              </a:rPr>
              <a:t>2</a:t>
            </a:r>
            <a:endParaRPr lang="en-US" altLang="el-GR" sz="6000">
              <a:solidFill>
                <a:schemeClr val="accent2"/>
              </a:solidFill>
            </a:endParaRPr>
          </a:p>
        </p:txBody>
      </p:sp>
      <p:sp>
        <p:nvSpPr>
          <p:cNvPr id="2058" name="Text Box 20"/>
          <p:cNvSpPr txBox="1">
            <a:spLocks noChangeArrowheads="1"/>
          </p:cNvSpPr>
          <p:nvPr/>
        </p:nvSpPr>
        <p:spPr bwMode="auto">
          <a:xfrm>
            <a:off x="2916238" y="3573463"/>
            <a:ext cx="12239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l-GR" altLang="el-GR" sz="6000" dirty="0">
                <a:solidFill>
                  <a:schemeClr val="accent2"/>
                </a:solidFill>
              </a:rPr>
              <a:t>1</a:t>
            </a:r>
            <a:r>
              <a:rPr lang="en-GB" altLang="el-GR" sz="6000" dirty="0">
                <a:solidFill>
                  <a:schemeClr val="accent2"/>
                </a:solidFill>
              </a:rPr>
              <a:t>3</a:t>
            </a:r>
            <a:endParaRPr lang="en-US" altLang="el-GR" sz="6000" dirty="0">
              <a:solidFill>
                <a:schemeClr val="accent2"/>
              </a:solidFill>
            </a:endParaRPr>
          </a:p>
        </p:txBody>
      </p:sp>
      <p:sp>
        <p:nvSpPr>
          <p:cNvPr id="2059" name="Text Box 21"/>
          <p:cNvSpPr txBox="1">
            <a:spLocks noChangeArrowheads="1"/>
          </p:cNvSpPr>
          <p:nvPr/>
        </p:nvSpPr>
        <p:spPr bwMode="auto">
          <a:xfrm>
            <a:off x="323850" y="5300663"/>
            <a:ext cx="10795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l-GR" altLang="el-GR" sz="6000">
                <a:solidFill>
                  <a:schemeClr val="accent2"/>
                </a:solidFill>
              </a:rPr>
              <a:t>1</a:t>
            </a:r>
            <a:r>
              <a:rPr lang="en-GB" altLang="el-GR" sz="6000">
                <a:solidFill>
                  <a:schemeClr val="accent2"/>
                </a:solidFill>
              </a:rPr>
              <a:t>4</a:t>
            </a:r>
            <a:endParaRPr lang="en-US" altLang="el-GR" sz="6000">
              <a:solidFill>
                <a:schemeClr val="accent2"/>
              </a:solidFill>
            </a:endParaRPr>
          </a:p>
        </p:txBody>
      </p:sp>
      <p:sp>
        <p:nvSpPr>
          <p:cNvPr id="2060" name="Text Box 23"/>
          <p:cNvSpPr txBox="1">
            <a:spLocks noChangeArrowheads="1"/>
          </p:cNvSpPr>
          <p:nvPr/>
        </p:nvSpPr>
        <p:spPr bwMode="auto">
          <a:xfrm>
            <a:off x="3059113" y="5589588"/>
            <a:ext cx="10080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l-GR" altLang="el-GR" sz="6000">
                <a:solidFill>
                  <a:schemeClr val="accent2"/>
                </a:solidFill>
              </a:rPr>
              <a:t>1</a:t>
            </a:r>
            <a:r>
              <a:rPr lang="en-GB" altLang="el-GR" sz="6000">
                <a:solidFill>
                  <a:schemeClr val="accent2"/>
                </a:solidFill>
              </a:rPr>
              <a:t>6</a:t>
            </a:r>
            <a:endParaRPr lang="en-US" altLang="el-GR" sz="6000">
              <a:solidFill>
                <a:schemeClr val="accent2"/>
              </a:solidFill>
            </a:endParaRPr>
          </a:p>
        </p:txBody>
      </p:sp>
      <p:sp>
        <p:nvSpPr>
          <p:cNvPr id="2061" name="Text Box 24"/>
          <p:cNvSpPr txBox="1">
            <a:spLocks noChangeArrowheads="1"/>
          </p:cNvSpPr>
          <p:nvPr/>
        </p:nvSpPr>
        <p:spPr bwMode="auto">
          <a:xfrm>
            <a:off x="4427538" y="5373688"/>
            <a:ext cx="12239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l-GR" altLang="el-GR" sz="6000">
                <a:solidFill>
                  <a:schemeClr val="accent2"/>
                </a:solidFill>
              </a:rPr>
              <a:t>1</a:t>
            </a:r>
            <a:r>
              <a:rPr lang="en-GB" altLang="el-GR" sz="6000">
                <a:solidFill>
                  <a:schemeClr val="accent2"/>
                </a:solidFill>
              </a:rPr>
              <a:t>7</a:t>
            </a:r>
            <a:endParaRPr lang="en-US" altLang="el-GR" sz="6000">
              <a:solidFill>
                <a:schemeClr val="accent2"/>
              </a:solidFill>
            </a:endParaRPr>
          </a:p>
        </p:txBody>
      </p:sp>
      <p:sp>
        <p:nvSpPr>
          <p:cNvPr id="2062" name="Text Box 25"/>
          <p:cNvSpPr txBox="1">
            <a:spLocks noChangeArrowheads="1"/>
          </p:cNvSpPr>
          <p:nvPr/>
        </p:nvSpPr>
        <p:spPr bwMode="auto">
          <a:xfrm>
            <a:off x="539750" y="3357563"/>
            <a:ext cx="11525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l-GR" altLang="el-GR" sz="6000" dirty="0">
                <a:solidFill>
                  <a:schemeClr val="accent2"/>
                </a:solidFill>
              </a:rPr>
              <a:t>1</a:t>
            </a:r>
            <a:r>
              <a:rPr lang="en-GB" altLang="el-GR" sz="6000" dirty="0">
                <a:solidFill>
                  <a:schemeClr val="accent2"/>
                </a:solidFill>
              </a:rPr>
              <a:t>8</a:t>
            </a:r>
            <a:endParaRPr lang="en-US" altLang="el-GR" sz="6000" dirty="0">
              <a:solidFill>
                <a:schemeClr val="accent2"/>
              </a:solidFill>
            </a:endParaRPr>
          </a:p>
        </p:txBody>
      </p:sp>
      <p:sp>
        <p:nvSpPr>
          <p:cNvPr id="2063" name="Text Box 26"/>
          <p:cNvSpPr txBox="1">
            <a:spLocks noChangeArrowheads="1"/>
          </p:cNvSpPr>
          <p:nvPr/>
        </p:nvSpPr>
        <p:spPr bwMode="auto">
          <a:xfrm>
            <a:off x="7596188" y="5445125"/>
            <a:ext cx="12239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l-GR" altLang="el-GR" sz="6000">
                <a:solidFill>
                  <a:schemeClr val="accent2"/>
                </a:solidFill>
              </a:rPr>
              <a:t>1</a:t>
            </a:r>
            <a:r>
              <a:rPr lang="en-GB" altLang="el-GR" sz="6000">
                <a:solidFill>
                  <a:schemeClr val="accent2"/>
                </a:solidFill>
              </a:rPr>
              <a:t>9</a:t>
            </a:r>
            <a:endParaRPr lang="en-US" altLang="el-GR" sz="6000">
              <a:solidFill>
                <a:schemeClr val="accent2"/>
              </a:solidFill>
            </a:endParaRPr>
          </a:p>
        </p:txBody>
      </p:sp>
      <p:sp>
        <p:nvSpPr>
          <p:cNvPr id="2064" name="Text Box 27"/>
          <p:cNvSpPr txBox="1">
            <a:spLocks noChangeArrowheads="1"/>
          </p:cNvSpPr>
          <p:nvPr/>
        </p:nvSpPr>
        <p:spPr bwMode="auto">
          <a:xfrm>
            <a:off x="6011863" y="5589588"/>
            <a:ext cx="12239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l-GR" altLang="el-GR" sz="6000">
                <a:solidFill>
                  <a:schemeClr val="accent2"/>
                </a:solidFill>
              </a:rPr>
              <a:t>1</a:t>
            </a:r>
            <a:r>
              <a:rPr lang="en-GB" altLang="el-GR" sz="6000">
                <a:solidFill>
                  <a:schemeClr val="accent2"/>
                </a:solidFill>
              </a:rPr>
              <a:t>0</a:t>
            </a:r>
            <a:endParaRPr lang="en-US" altLang="el-GR" sz="6000">
              <a:solidFill>
                <a:schemeClr val="accent2"/>
              </a:solidFill>
            </a:endParaRPr>
          </a:p>
        </p:txBody>
      </p:sp>
      <p:sp>
        <p:nvSpPr>
          <p:cNvPr id="2065" name="Text Box 22"/>
          <p:cNvSpPr txBox="1">
            <a:spLocks noChangeArrowheads="1"/>
          </p:cNvSpPr>
          <p:nvPr/>
        </p:nvSpPr>
        <p:spPr bwMode="auto">
          <a:xfrm>
            <a:off x="5148263" y="3357563"/>
            <a:ext cx="15843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l-GR" altLang="el-GR" sz="6000" dirty="0">
                <a:solidFill>
                  <a:schemeClr val="accent2"/>
                </a:solidFill>
              </a:rPr>
              <a:t>1</a:t>
            </a:r>
            <a:r>
              <a:rPr lang="en-GB" altLang="el-GR" sz="6000" dirty="0">
                <a:solidFill>
                  <a:schemeClr val="accent2"/>
                </a:solidFill>
              </a:rPr>
              <a:t>5</a:t>
            </a:r>
            <a:endParaRPr lang="en-US" altLang="el-GR" sz="6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29 -0.05579 C 0.00434 -0.05371 0.00798 -0.05093 0.00642 -0.04954 C 0.00416 -0.04769 0.00086 -0.04977 -0.00139 -0.05162 C -0.0066 -0.05556 -0.01077 -0.06135 -0.01546 -0.06621 C -0.02726 -0.07871 -0.03993 -0.08496 -0.05296 -0.09537 C -0.08559 -0.12176 -0.06667 -0.11528 -0.08577 -0.12037 C -0.09601 -0.1301 -0.10608 -0.14005 -0.11858 -0.14329 C -0.13577 -0.15857 -0.15608 -0.14746 -0.17327 -0.13912 C -0.20209 -0.12524 -0.22882 -0.11135 -0.25921 -0.10787 C -0.29844 -0.10996 -0.33629 -0.10602 -0.37327 -0.12246 C -0.37379 -0.12454 -0.37344 -0.12732 -0.37483 -0.12871 C -0.37743 -0.13125 -0.38421 -0.13287 -0.38421 -0.13264 C -0.38959 -0.1382 -0.39427 -0.14445 -0.39983 -0.14954 C -0.40087 -0.15232 -0.40157 -0.15533 -0.40296 -0.15787 C -0.40417 -0.16019 -0.40695 -0.16135 -0.40764 -0.16412 C -0.41042 -0.17408 -0.40973 -0.18496 -0.41077 -0.19537 C -0.40973 -0.21343 -0.41337 -0.2257 -0.40296 -0.23496 C -0.40243 -0.23704 -0.40139 -0.24121 -0.40139 -0.24098 " pathEditMode="relative" rAng="0" ptsTypes="fffffffffffffffffA">
                                      <p:cBhvr>
                                        <p:cTn id="6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" y="-8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2"/>
                  </p:tgtEl>
                </p:cond>
              </p:nextCondLst>
            </p:seq>
          </p:childTnLst>
        </p:cTn>
      </p:par>
    </p:tnLst>
    <p:bldLst>
      <p:bldP spid="2056" grpId="0"/>
      <p:bldP spid="20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187450" y="188913"/>
            <a:ext cx="66960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l-GR" altLang="el-GR" sz="4000">
                <a:solidFill>
                  <a:schemeClr val="accent2"/>
                </a:solidFill>
              </a:rPr>
              <a:t>Κάνε κλικ στο σωστό νούμερο</a:t>
            </a:r>
            <a:endParaRPr lang="en-US" altLang="el-GR" sz="4000">
              <a:solidFill>
                <a:schemeClr val="accent2"/>
              </a:solidFill>
            </a:endParaRP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2051050" y="1846263"/>
            <a:ext cx="6477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l-GR" sz="6000">
                <a:solidFill>
                  <a:schemeClr val="accent2"/>
                </a:solidFill>
              </a:rPr>
              <a:t>9</a:t>
            </a:r>
            <a:endParaRPr lang="en-US" altLang="el-GR" sz="6000">
              <a:solidFill>
                <a:schemeClr val="accent2"/>
              </a:solidFill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3203575" y="1946275"/>
            <a:ext cx="5032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l-GR">
                <a:solidFill>
                  <a:schemeClr val="accent2"/>
                </a:solidFill>
              </a:rPr>
              <a:t>+</a:t>
            </a:r>
            <a:endParaRPr lang="en-US" altLang="el-GR">
              <a:solidFill>
                <a:schemeClr val="accent2"/>
              </a:solidFill>
            </a:endParaRPr>
          </a:p>
        </p:txBody>
      </p:sp>
      <p:sp>
        <p:nvSpPr>
          <p:cNvPr id="3077" name="Text Box 14"/>
          <p:cNvSpPr txBox="1">
            <a:spLocks noChangeArrowheads="1"/>
          </p:cNvSpPr>
          <p:nvPr/>
        </p:nvSpPr>
        <p:spPr bwMode="auto">
          <a:xfrm>
            <a:off x="4859338" y="1946275"/>
            <a:ext cx="3603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l-GR">
                <a:solidFill>
                  <a:schemeClr val="accent2"/>
                </a:solidFill>
              </a:rPr>
              <a:t>=</a:t>
            </a:r>
            <a:endParaRPr lang="en-US" altLang="el-GR">
              <a:solidFill>
                <a:schemeClr val="accent2"/>
              </a:solidFill>
            </a:endParaRPr>
          </a:p>
        </p:txBody>
      </p:sp>
      <p:sp>
        <p:nvSpPr>
          <p:cNvPr id="3078" name="Text Box 16"/>
          <p:cNvSpPr txBox="1">
            <a:spLocks noChangeArrowheads="1"/>
          </p:cNvSpPr>
          <p:nvPr/>
        </p:nvSpPr>
        <p:spPr bwMode="auto">
          <a:xfrm>
            <a:off x="3492500" y="3716338"/>
            <a:ext cx="9350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GB" altLang="el-GR"/>
          </a:p>
        </p:txBody>
      </p:sp>
      <p:sp>
        <p:nvSpPr>
          <p:cNvPr id="3079" name="Text Box 17"/>
          <p:cNvSpPr txBox="1">
            <a:spLocks noChangeArrowheads="1"/>
          </p:cNvSpPr>
          <p:nvPr/>
        </p:nvSpPr>
        <p:spPr bwMode="auto">
          <a:xfrm>
            <a:off x="5508625" y="1846263"/>
            <a:ext cx="13684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l-GR" altLang="el-GR" sz="6000">
                <a:solidFill>
                  <a:schemeClr val="accent2"/>
                </a:solidFill>
              </a:rPr>
              <a:t>2</a:t>
            </a:r>
            <a:r>
              <a:rPr lang="en-GB" altLang="el-GR" sz="6000">
                <a:solidFill>
                  <a:schemeClr val="accent2"/>
                </a:solidFill>
              </a:rPr>
              <a:t>0</a:t>
            </a:r>
            <a:endParaRPr lang="en-US" altLang="el-GR" sz="6000">
              <a:solidFill>
                <a:schemeClr val="accent2"/>
              </a:solidFill>
            </a:endParaRPr>
          </a:p>
        </p:txBody>
      </p:sp>
      <p:sp>
        <p:nvSpPr>
          <p:cNvPr id="3080" name="Text Box 18"/>
          <p:cNvSpPr txBox="1">
            <a:spLocks noChangeArrowheads="1"/>
          </p:cNvSpPr>
          <p:nvPr/>
        </p:nvSpPr>
        <p:spPr bwMode="auto">
          <a:xfrm>
            <a:off x="7451725" y="3500438"/>
            <a:ext cx="9366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GB" altLang="el-GR" sz="6000">
                <a:solidFill>
                  <a:schemeClr val="accent2"/>
                </a:solidFill>
              </a:rPr>
              <a:t>1</a:t>
            </a:r>
            <a:r>
              <a:rPr lang="el-GR" altLang="el-GR" sz="6000">
                <a:solidFill>
                  <a:schemeClr val="accent2"/>
                </a:solidFill>
              </a:rPr>
              <a:t>1</a:t>
            </a:r>
            <a:endParaRPr lang="en-US" altLang="el-GR" sz="6000">
              <a:solidFill>
                <a:schemeClr val="accent2"/>
              </a:solidFill>
            </a:endParaRPr>
          </a:p>
        </p:txBody>
      </p:sp>
      <p:sp>
        <p:nvSpPr>
          <p:cNvPr id="3081" name="Text Box 19"/>
          <p:cNvSpPr txBox="1">
            <a:spLocks noChangeArrowheads="1"/>
          </p:cNvSpPr>
          <p:nvPr/>
        </p:nvSpPr>
        <p:spPr bwMode="auto">
          <a:xfrm>
            <a:off x="1619250" y="4652963"/>
            <a:ext cx="11525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l-GR" altLang="el-GR" sz="6000">
                <a:solidFill>
                  <a:schemeClr val="accent2"/>
                </a:solidFill>
              </a:rPr>
              <a:t>1</a:t>
            </a:r>
            <a:r>
              <a:rPr lang="en-GB" altLang="el-GR" sz="6000">
                <a:solidFill>
                  <a:schemeClr val="accent2"/>
                </a:solidFill>
              </a:rPr>
              <a:t>2</a:t>
            </a:r>
            <a:endParaRPr lang="en-US" altLang="el-GR" sz="6000">
              <a:solidFill>
                <a:schemeClr val="accent2"/>
              </a:solidFill>
            </a:endParaRPr>
          </a:p>
        </p:txBody>
      </p:sp>
      <p:sp>
        <p:nvSpPr>
          <p:cNvPr id="3082" name="Text Box 20"/>
          <p:cNvSpPr txBox="1">
            <a:spLocks noChangeArrowheads="1"/>
          </p:cNvSpPr>
          <p:nvPr/>
        </p:nvSpPr>
        <p:spPr bwMode="auto">
          <a:xfrm>
            <a:off x="2916238" y="3573463"/>
            <a:ext cx="12239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l-GR" altLang="el-GR" sz="6000">
                <a:solidFill>
                  <a:schemeClr val="accent2"/>
                </a:solidFill>
              </a:rPr>
              <a:t>1</a:t>
            </a:r>
            <a:r>
              <a:rPr lang="en-GB" altLang="el-GR" sz="6000">
                <a:solidFill>
                  <a:schemeClr val="accent2"/>
                </a:solidFill>
              </a:rPr>
              <a:t>3</a:t>
            </a:r>
            <a:endParaRPr lang="en-US" altLang="el-GR" sz="6000">
              <a:solidFill>
                <a:schemeClr val="accent2"/>
              </a:solidFill>
            </a:endParaRPr>
          </a:p>
        </p:txBody>
      </p:sp>
      <p:sp>
        <p:nvSpPr>
          <p:cNvPr id="3083" name="Text Box 21"/>
          <p:cNvSpPr txBox="1">
            <a:spLocks noChangeArrowheads="1"/>
          </p:cNvSpPr>
          <p:nvPr/>
        </p:nvSpPr>
        <p:spPr bwMode="auto">
          <a:xfrm>
            <a:off x="323850" y="5300663"/>
            <a:ext cx="10795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l-GR" altLang="el-GR" sz="6000">
                <a:solidFill>
                  <a:schemeClr val="accent2"/>
                </a:solidFill>
              </a:rPr>
              <a:t>1</a:t>
            </a:r>
            <a:r>
              <a:rPr lang="en-GB" altLang="el-GR" sz="6000">
                <a:solidFill>
                  <a:schemeClr val="accent2"/>
                </a:solidFill>
              </a:rPr>
              <a:t>4</a:t>
            </a:r>
            <a:endParaRPr lang="en-US" altLang="el-GR" sz="6000">
              <a:solidFill>
                <a:schemeClr val="accent2"/>
              </a:solidFill>
            </a:endParaRPr>
          </a:p>
        </p:txBody>
      </p:sp>
      <p:sp>
        <p:nvSpPr>
          <p:cNvPr id="3084" name="Text Box 22"/>
          <p:cNvSpPr txBox="1">
            <a:spLocks noChangeArrowheads="1"/>
          </p:cNvSpPr>
          <p:nvPr/>
        </p:nvSpPr>
        <p:spPr bwMode="auto">
          <a:xfrm>
            <a:off x="5148263" y="3357563"/>
            <a:ext cx="15843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l-GR" altLang="el-GR" sz="6000">
                <a:solidFill>
                  <a:schemeClr val="accent2"/>
                </a:solidFill>
              </a:rPr>
              <a:t>1</a:t>
            </a:r>
            <a:r>
              <a:rPr lang="en-GB" altLang="el-GR" sz="6000">
                <a:solidFill>
                  <a:schemeClr val="accent2"/>
                </a:solidFill>
              </a:rPr>
              <a:t>5</a:t>
            </a:r>
            <a:endParaRPr lang="en-US" altLang="el-GR" sz="6000">
              <a:solidFill>
                <a:schemeClr val="accent2"/>
              </a:solidFill>
            </a:endParaRPr>
          </a:p>
        </p:txBody>
      </p:sp>
      <p:sp>
        <p:nvSpPr>
          <p:cNvPr id="3085" name="Text Box 23"/>
          <p:cNvSpPr txBox="1">
            <a:spLocks noChangeArrowheads="1"/>
          </p:cNvSpPr>
          <p:nvPr/>
        </p:nvSpPr>
        <p:spPr bwMode="auto">
          <a:xfrm>
            <a:off x="3059113" y="5589588"/>
            <a:ext cx="10080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l-GR" altLang="el-GR" sz="6000">
                <a:solidFill>
                  <a:schemeClr val="accent2"/>
                </a:solidFill>
              </a:rPr>
              <a:t>1</a:t>
            </a:r>
            <a:r>
              <a:rPr lang="en-GB" altLang="el-GR" sz="6000">
                <a:solidFill>
                  <a:schemeClr val="accent2"/>
                </a:solidFill>
              </a:rPr>
              <a:t>6</a:t>
            </a:r>
            <a:endParaRPr lang="en-US" altLang="el-GR" sz="6000">
              <a:solidFill>
                <a:schemeClr val="accent2"/>
              </a:solidFill>
            </a:endParaRPr>
          </a:p>
        </p:txBody>
      </p:sp>
      <p:sp>
        <p:nvSpPr>
          <p:cNvPr id="3086" name="Text Box 24"/>
          <p:cNvSpPr txBox="1">
            <a:spLocks noChangeArrowheads="1"/>
          </p:cNvSpPr>
          <p:nvPr/>
        </p:nvSpPr>
        <p:spPr bwMode="auto">
          <a:xfrm>
            <a:off x="4427538" y="5373688"/>
            <a:ext cx="12239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l-GR" altLang="el-GR" sz="6000">
                <a:solidFill>
                  <a:schemeClr val="accent2"/>
                </a:solidFill>
              </a:rPr>
              <a:t>1</a:t>
            </a:r>
            <a:r>
              <a:rPr lang="en-GB" altLang="el-GR" sz="6000">
                <a:solidFill>
                  <a:schemeClr val="accent2"/>
                </a:solidFill>
              </a:rPr>
              <a:t>7</a:t>
            </a:r>
            <a:endParaRPr lang="en-US" altLang="el-GR" sz="6000">
              <a:solidFill>
                <a:schemeClr val="accent2"/>
              </a:solidFill>
            </a:endParaRPr>
          </a:p>
        </p:txBody>
      </p:sp>
      <p:sp>
        <p:nvSpPr>
          <p:cNvPr id="3087" name="Text Box 25"/>
          <p:cNvSpPr txBox="1">
            <a:spLocks noChangeArrowheads="1"/>
          </p:cNvSpPr>
          <p:nvPr/>
        </p:nvSpPr>
        <p:spPr bwMode="auto">
          <a:xfrm>
            <a:off x="539750" y="3357563"/>
            <a:ext cx="11525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l-GR" altLang="el-GR" sz="6000">
                <a:solidFill>
                  <a:schemeClr val="accent2"/>
                </a:solidFill>
              </a:rPr>
              <a:t>1</a:t>
            </a:r>
            <a:r>
              <a:rPr lang="en-GB" altLang="el-GR" sz="6000">
                <a:solidFill>
                  <a:schemeClr val="accent2"/>
                </a:solidFill>
              </a:rPr>
              <a:t>8</a:t>
            </a:r>
            <a:endParaRPr lang="en-US" altLang="el-GR" sz="6000">
              <a:solidFill>
                <a:schemeClr val="accent2"/>
              </a:solidFill>
            </a:endParaRPr>
          </a:p>
        </p:txBody>
      </p:sp>
      <p:sp>
        <p:nvSpPr>
          <p:cNvPr id="3088" name="Text Box 26"/>
          <p:cNvSpPr txBox="1">
            <a:spLocks noChangeArrowheads="1"/>
          </p:cNvSpPr>
          <p:nvPr/>
        </p:nvSpPr>
        <p:spPr bwMode="auto">
          <a:xfrm>
            <a:off x="7596188" y="5445125"/>
            <a:ext cx="12239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l-GR" altLang="el-GR" sz="6000">
                <a:solidFill>
                  <a:schemeClr val="accent2"/>
                </a:solidFill>
              </a:rPr>
              <a:t>1</a:t>
            </a:r>
            <a:r>
              <a:rPr lang="en-GB" altLang="el-GR" sz="6000">
                <a:solidFill>
                  <a:schemeClr val="accent2"/>
                </a:solidFill>
              </a:rPr>
              <a:t>9</a:t>
            </a:r>
            <a:endParaRPr lang="en-US" altLang="el-GR" sz="6000">
              <a:solidFill>
                <a:schemeClr val="accent2"/>
              </a:solidFill>
            </a:endParaRPr>
          </a:p>
        </p:txBody>
      </p:sp>
      <p:sp>
        <p:nvSpPr>
          <p:cNvPr id="3089" name="Text Box 27"/>
          <p:cNvSpPr txBox="1">
            <a:spLocks noChangeArrowheads="1"/>
          </p:cNvSpPr>
          <p:nvPr/>
        </p:nvSpPr>
        <p:spPr bwMode="auto">
          <a:xfrm>
            <a:off x="6011863" y="5589588"/>
            <a:ext cx="12239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l-GR" altLang="el-GR" sz="6000">
                <a:solidFill>
                  <a:schemeClr val="accent2"/>
                </a:solidFill>
              </a:rPr>
              <a:t>1</a:t>
            </a:r>
            <a:r>
              <a:rPr lang="en-GB" altLang="el-GR" sz="6000">
                <a:solidFill>
                  <a:schemeClr val="accent2"/>
                </a:solidFill>
              </a:rPr>
              <a:t>0</a:t>
            </a:r>
            <a:endParaRPr lang="en-US" altLang="el-GR" sz="60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Wildlife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-152400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09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971600" y="476672"/>
            <a:ext cx="6192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hlinkClick r:id="rId2" action="ppaction://hlinkfile" tooltip="Πρόκειται για αγρια ζώα στη φύση"/>
              </a:rPr>
              <a:t>Άγρια πανίδα</a:t>
            </a:r>
            <a:endParaRPr lang="el-GR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62</Words>
  <Application>Microsoft Office PowerPoint</Application>
  <PresentationFormat>Προβολή στην οθόνη (4:3)</PresentationFormat>
  <Paragraphs>31</Paragraphs>
  <Slides>5</Slides>
  <Notes>0</Notes>
  <HiddenSlides>0</HiddenSlides>
  <MMClips>1</MMClips>
  <ScaleCrop>false</ScaleCrop>
  <HeadingPairs>
    <vt:vector size="8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  <vt:variant>
        <vt:lpstr>Προσαρμοσμένες προβολές</vt:lpstr>
      </vt:variant>
      <vt:variant>
        <vt:i4>4</vt:i4>
      </vt:variant>
    </vt:vector>
  </HeadingPairs>
  <TitlesOfParts>
    <vt:vector size="13" baseType="lpstr">
      <vt:lpstr>Comic Sans MS</vt:lpstr>
      <vt:lpstr>Arial</vt:lpstr>
      <vt:lpstr>Calibri</vt:lpstr>
      <vt:lpstr>Default Design</vt:lpstr>
      <vt:lpstr>Διαφάνεια 1</vt:lpstr>
      <vt:lpstr>Διαφάνεια 2</vt:lpstr>
      <vt:lpstr>Διαφάνεια 3</vt:lpstr>
      <vt:lpstr>Διαφάνεια 4</vt:lpstr>
      <vt:lpstr>Διαφάνεια 5</vt:lpstr>
      <vt:lpstr>Custom Show 1</vt:lpstr>
      <vt:lpstr>Custom Show 2</vt:lpstr>
      <vt:lpstr>Custom Show 3</vt:lpstr>
      <vt:lpstr>Custom Show 4</vt:lpstr>
    </vt:vector>
  </TitlesOfParts>
  <Company>" DFES Student User"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Angie Gore</dc:creator>
  <cp:lastModifiedBy>USE</cp:lastModifiedBy>
  <cp:revision>33</cp:revision>
  <dcterms:created xsi:type="dcterms:W3CDTF">2005-09-22T18:25:13Z</dcterms:created>
  <dcterms:modified xsi:type="dcterms:W3CDTF">2018-02-06T15:52:46Z</dcterms:modified>
</cp:coreProperties>
</file>