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80" r:id="rId5"/>
    <p:sldId id="258" r:id="rId6"/>
    <p:sldId id="273" r:id="rId7"/>
    <p:sldId id="281" r:id="rId8"/>
    <p:sldId id="259" r:id="rId9"/>
    <p:sldId id="275" r:id="rId10"/>
    <p:sldId id="283" r:id="rId11"/>
    <p:sldId id="260" r:id="rId12"/>
    <p:sldId id="277" r:id="rId13"/>
    <p:sldId id="282" r:id="rId14"/>
    <p:sldId id="262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DD8D1-3E30-4B6C-8DB1-9022DCCC1BD7}" type="datetimeFigureOut">
              <a:rPr lang="el-GR" smtClean="0"/>
              <a:pPr/>
              <a:t>5/5/2019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2C7D9-2287-4403-B21A-8AE7E729E8A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φθινόπωρ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0"/>
            <a:ext cx="4357686" cy="3429000"/>
          </a:xfrm>
          <a:prstGeom prst="rect">
            <a:avLst/>
          </a:prstGeom>
          <a:noFill/>
        </p:spPr>
      </p:pic>
      <p:pic>
        <p:nvPicPr>
          <p:cNvPr id="1027" name="Picture 3" descr="C:\Users\User\Desktop\καλοκαιρ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429000"/>
            <a:ext cx="4643438" cy="3429000"/>
          </a:xfrm>
          <a:prstGeom prst="rect">
            <a:avLst/>
          </a:prstGeom>
          <a:noFill/>
        </p:spPr>
      </p:pic>
      <p:pic>
        <p:nvPicPr>
          <p:cNvPr id="1028" name="Picture 4" descr="C:\Users\User\Desktop\χειμώνας 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786315" cy="3429000"/>
          </a:xfrm>
          <a:prstGeom prst="rect">
            <a:avLst/>
          </a:prstGeom>
          <a:noFill/>
        </p:spPr>
      </p:pic>
      <p:pic>
        <p:nvPicPr>
          <p:cNvPr id="1029" name="Picture 5" descr="C:\Users\User\Desktop\άνοιξη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429000"/>
            <a:ext cx="4487062" cy="3429000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3071833"/>
          </a:xfrm>
          <a:ln>
            <a:solidFill>
              <a:schemeClr val="accent1">
                <a:lumMod val="75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l-GR" sz="9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Οι 4 εποχές</a:t>
            </a:r>
            <a:endParaRPr lang="el-GR" sz="9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λαθοσ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14348" y="5143512"/>
            <a:ext cx="7772400" cy="549272"/>
          </a:xfrm>
        </p:spPr>
        <p:txBody>
          <a:bodyPr>
            <a:normAutofit/>
          </a:bodyPr>
          <a:lstStyle/>
          <a:p>
            <a:r>
              <a:rPr lang="el-GR" sz="2400" b="1" i="1" dirty="0" smtClean="0"/>
              <a:t>Προσπάθησε ξανά</a:t>
            </a:r>
            <a:endParaRPr lang="el-GR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Αυτή η εικόνα θυμίζει…</a:t>
            </a:r>
            <a:r>
              <a:rPr lang="el-GR" sz="2700" dirty="0" smtClean="0">
                <a:solidFill>
                  <a:prstClr val="black"/>
                </a:solidFill>
              </a:rPr>
              <a:t> (επίλεξε την απάντησή σου με ένα κλικ)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Χειμώνα</a:t>
            </a:r>
            <a:endParaRPr lang="el-GR" dirty="0" smtClean="0"/>
          </a:p>
          <a:p>
            <a:r>
              <a:rPr lang="el-GR" dirty="0" smtClean="0">
                <a:hlinkClick r:id="rId3" action="ppaction://hlinksldjump"/>
              </a:rPr>
              <a:t>Άνοιξη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2052" name="Picture 4" descr="https://iselida.gr/media/k2/items/cache/65501ee459bdd33ea5bd12adedf60673_X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09679" y="2071678"/>
            <a:ext cx="6234321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Σωστο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λαθοσ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14348" y="5072074"/>
            <a:ext cx="7772400" cy="549272"/>
          </a:xfrm>
        </p:spPr>
        <p:txBody>
          <a:bodyPr>
            <a:normAutofit/>
          </a:bodyPr>
          <a:lstStyle/>
          <a:p>
            <a:r>
              <a:rPr lang="el-GR" sz="2400" b="1" i="1" dirty="0" smtClean="0"/>
              <a:t>Προσπάθησε ξανά</a:t>
            </a:r>
            <a:endParaRPr lang="el-GR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Συγχαρητήρια, τα κατάφερες!!!</a:t>
            </a:r>
            <a:endParaRPr lang="el-GR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Αυτή η εικόνα θυμίζει… </a:t>
            </a:r>
            <a:r>
              <a:rPr lang="el-GR" sz="2700" dirty="0" smtClean="0"/>
              <a:t>(επίλεξε την απάντησή σου με ένα κλικ)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Καλοκαίρι</a:t>
            </a:r>
            <a:endParaRPr lang="el-GR" dirty="0" smtClean="0"/>
          </a:p>
          <a:p>
            <a:r>
              <a:rPr lang="el-GR" dirty="0" smtClean="0">
                <a:hlinkClick r:id="rId3" action="ppaction://hlinksldjump"/>
              </a:rPr>
              <a:t>Άνοιξη</a:t>
            </a:r>
            <a:endParaRPr lang="el-GR" dirty="0"/>
          </a:p>
        </p:txBody>
      </p:sp>
      <p:pic>
        <p:nvPicPr>
          <p:cNvPr id="4" name="Picture 3" descr="C:\Users\User\Desktop\καλοκαιρι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1643050"/>
            <a:ext cx="4643438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Σωστο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λαθοσ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14348" y="5072074"/>
            <a:ext cx="7772400" cy="692148"/>
          </a:xfrm>
        </p:spPr>
        <p:txBody>
          <a:bodyPr>
            <a:normAutofit/>
          </a:bodyPr>
          <a:lstStyle/>
          <a:p>
            <a:r>
              <a:rPr lang="el-GR" sz="2400" b="1" i="1" dirty="0" smtClean="0"/>
              <a:t>Προσπάθησε ξανά</a:t>
            </a:r>
            <a:endParaRPr lang="el-GR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Αυτή η εικόνα θυμίζει…</a:t>
            </a:r>
            <a:r>
              <a:rPr lang="el-GR" sz="2700" dirty="0" smtClean="0">
                <a:solidFill>
                  <a:prstClr val="black"/>
                </a:solidFill>
              </a:rPr>
              <a:t> (επίλεξε την απάντησή σου με ένα κλικ)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Χειμώνα</a:t>
            </a:r>
            <a:endParaRPr lang="el-GR" dirty="0" smtClean="0"/>
          </a:p>
          <a:p>
            <a:r>
              <a:rPr lang="el-GR" dirty="0" smtClean="0">
                <a:hlinkClick r:id="rId3" action="ppaction://hlinksldjump"/>
              </a:rPr>
              <a:t>Φθινόπωρο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1027" name="Picture 3" descr="C:\Users\User\Desktop\φθινόπωρο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1643050"/>
            <a:ext cx="5543571" cy="3924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Σωστο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736612"/>
          </a:xfrm>
        </p:spPr>
        <p:txBody>
          <a:bodyPr/>
          <a:lstStyle/>
          <a:p>
            <a:r>
              <a:rPr lang="el-GR" dirty="0" smtClean="0">
                <a:hlinkClick r:id="rId2" action="ppaction://hlinksldjump"/>
              </a:rPr>
              <a:t>λαθοσ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42910" y="5214950"/>
            <a:ext cx="7772400" cy="549272"/>
          </a:xfrm>
        </p:spPr>
        <p:txBody>
          <a:bodyPr>
            <a:normAutofit/>
          </a:bodyPr>
          <a:lstStyle/>
          <a:p>
            <a:r>
              <a:rPr lang="el-GR" sz="2400" b="1" i="1" dirty="0" smtClean="0"/>
              <a:t>Προσπάθησε ξανά</a:t>
            </a:r>
            <a:endParaRPr lang="el-GR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Αυτή η εικόνα θυμίζει…</a:t>
            </a:r>
            <a:r>
              <a:rPr lang="el-GR" sz="2700" dirty="0" smtClean="0">
                <a:solidFill>
                  <a:prstClr val="black"/>
                </a:solidFill>
              </a:rPr>
              <a:t> (επίλεξε την απάντησή σου με ένα κλικ)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Φθινόπωρο</a:t>
            </a:r>
            <a:endParaRPr lang="el-GR" dirty="0" smtClean="0"/>
          </a:p>
          <a:p>
            <a:r>
              <a:rPr lang="el-GR" dirty="0" smtClean="0">
                <a:hlinkClick r:id="rId3" action="ppaction://hlinksldjump"/>
              </a:rPr>
              <a:t>Άνοιξη</a:t>
            </a:r>
            <a:endParaRPr lang="el-GR" dirty="0"/>
          </a:p>
        </p:txBody>
      </p:sp>
      <p:pic>
        <p:nvPicPr>
          <p:cNvPr id="1026" name="Picture 2" descr="C:\Users\User\Desktop\άνοιξη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96624" y="1962138"/>
            <a:ext cx="5547376" cy="4895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Σωστο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88</Words>
  <Application>Microsoft Office PowerPoint</Application>
  <PresentationFormat>Προβολή στην οθόνη (4:3)</PresentationFormat>
  <Paragraphs>26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Οι 4 εποχές</vt:lpstr>
      <vt:lpstr>Αυτή η εικόνα θυμίζει… (επίλεξε την απάντησή σου με ένα κλικ)</vt:lpstr>
      <vt:lpstr>Σωστο</vt:lpstr>
      <vt:lpstr>λαθοσ</vt:lpstr>
      <vt:lpstr>Αυτή η εικόνα θυμίζει… (επίλεξε την απάντησή σου με ένα κλικ)</vt:lpstr>
      <vt:lpstr>Σωστο</vt:lpstr>
      <vt:lpstr>λαθοσ</vt:lpstr>
      <vt:lpstr>Αυτή η εικόνα θυμίζει… (επίλεξε την απάντησή σου με ένα κλικ)</vt:lpstr>
      <vt:lpstr>Σωστο</vt:lpstr>
      <vt:lpstr>λαθοσ</vt:lpstr>
      <vt:lpstr>Αυτή η εικόνα θυμίζει… (επίλεξε την απάντησή σου με ένα κλικ) </vt:lpstr>
      <vt:lpstr>Σωστο</vt:lpstr>
      <vt:lpstr>λαθοσ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σψδζχ</dc:title>
  <dc:creator>VTZ</dc:creator>
  <cp:lastModifiedBy>VTZ</cp:lastModifiedBy>
  <cp:revision>11</cp:revision>
  <dcterms:created xsi:type="dcterms:W3CDTF">2019-05-05T10:15:11Z</dcterms:created>
  <dcterms:modified xsi:type="dcterms:W3CDTF">2019-05-05T13:13:07Z</dcterms:modified>
</cp:coreProperties>
</file>