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0" r:id="rId9"/>
    <p:sldId id="262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4" r:id="rId21"/>
    <p:sldId id="272" r:id="rId22"/>
    <p:sldId id="277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792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645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378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75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55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770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633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367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640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834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379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67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066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98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32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59C3F21-51F1-4934-9B94-1D00C959D180}" type="datetimeFigureOut">
              <a:rPr lang="el-GR" smtClean="0"/>
              <a:t>4/2/2022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EC38904-4C47-463A-BFE5-8B9133E98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230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sz="4000" dirty="0" smtClean="0"/>
              <a:t>4</a:t>
            </a:r>
            <a:r>
              <a:rPr lang="el-GR" sz="4000" baseline="30000" dirty="0" smtClean="0"/>
              <a:t>ο</a:t>
            </a:r>
            <a:r>
              <a:rPr lang="el-GR" sz="4000" dirty="0" smtClean="0"/>
              <a:t> Γυμνάσιο Ηρακλείου Αττικής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800" dirty="0" smtClean="0"/>
              <a:t>Τεχνολογία </a:t>
            </a:r>
            <a:r>
              <a:rPr lang="el-GR" sz="2800" dirty="0" err="1" smtClean="0"/>
              <a:t>Α΄γυμνασίου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κατασκευές </a:t>
            </a:r>
            <a:r>
              <a:rPr lang="el-GR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α΄τετραμήνου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l-G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					</a:t>
            </a:r>
            <a:r>
              <a:rPr lang="el-GR" sz="2800" dirty="0" err="1" smtClean="0"/>
              <a:t>Πιτελη</a:t>
            </a:r>
            <a:r>
              <a:rPr lang="el-GR" sz="2800" dirty="0" smtClean="0"/>
              <a:t> </a:t>
            </a:r>
            <a:r>
              <a:rPr lang="el-GR" sz="2800" dirty="0" err="1" smtClean="0"/>
              <a:t>κατερινα</a:t>
            </a:r>
            <a:r>
              <a:rPr lang="el-GR" sz="2800" dirty="0" smtClean="0"/>
              <a:t> , πε81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05669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5" y="593766"/>
            <a:ext cx="4686794" cy="351509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2241467"/>
            <a:ext cx="4979720" cy="37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10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22" y="403433"/>
            <a:ext cx="5082639" cy="592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8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84" y="617518"/>
            <a:ext cx="7228114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1" y="735940"/>
            <a:ext cx="4106141" cy="547485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7" y="1068448"/>
            <a:ext cx="6634788" cy="49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7" y="380009"/>
            <a:ext cx="4479719" cy="597295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8" y="988454"/>
            <a:ext cx="6341424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76" y="380010"/>
            <a:ext cx="8000010" cy="60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8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403761"/>
            <a:ext cx="3530929" cy="264819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29" y="445324"/>
            <a:ext cx="3773182" cy="260663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83" y="1428667"/>
            <a:ext cx="2896342" cy="38617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" y="3621974"/>
            <a:ext cx="3515096" cy="26363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89" y="3526971"/>
            <a:ext cx="3718563" cy="27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4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1" y="1399557"/>
            <a:ext cx="2548033" cy="372044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07" y="1153640"/>
            <a:ext cx="2974769" cy="396635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00" y="3849338"/>
            <a:ext cx="3736768" cy="280257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00" y="425780"/>
            <a:ext cx="4093028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0" y="380011"/>
            <a:ext cx="3657599" cy="27431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70" y="439387"/>
            <a:ext cx="3578430" cy="268382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86" y="3479471"/>
            <a:ext cx="3998026" cy="29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6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51" y="403761"/>
            <a:ext cx="7869381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6" y="403761"/>
            <a:ext cx="3847605" cy="288570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51" y="469075"/>
            <a:ext cx="3760520" cy="28203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6" y="3687288"/>
            <a:ext cx="3887189" cy="291539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16" y="3711038"/>
            <a:ext cx="3823855" cy="28678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71" y="2021774"/>
            <a:ext cx="3380508" cy="25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54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5014"/>
            <a:ext cx="3990109" cy="299258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89" y="475015"/>
            <a:ext cx="4021776" cy="301633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43" y="3556659"/>
            <a:ext cx="4069279" cy="30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9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68" y="555171"/>
            <a:ext cx="7532914" cy="56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7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510639"/>
            <a:ext cx="7568540" cy="56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9" y="285007"/>
            <a:ext cx="3087584" cy="231568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5" y="368135"/>
            <a:ext cx="3127171" cy="234537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5" y="3060864"/>
            <a:ext cx="3459681" cy="259476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0" y="3158836"/>
            <a:ext cx="3198421" cy="239881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68" y="285007"/>
            <a:ext cx="3657603" cy="274320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24" y="3158836"/>
            <a:ext cx="3491345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0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44384"/>
            <a:ext cx="2976748" cy="223256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344384"/>
            <a:ext cx="3178628" cy="238397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12" y="344384"/>
            <a:ext cx="3412176" cy="255913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4" y="3574473"/>
            <a:ext cx="3119254" cy="233944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17" y="3574474"/>
            <a:ext cx="3190504" cy="239287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16" y="3574473"/>
            <a:ext cx="3190505" cy="23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6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8" y="154380"/>
            <a:ext cx="3277589" cy="245819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6" y="190006"/>
            <a:ext cx="3230088" cy="242256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23" y="190007"/>
            <a:ext cx="3261755" cy="24463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8" y="3443845"/>
            <a:ext cx="3530930" cy="264819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6" y="3443845"/>
            <a:ext cx="3530931" cy="264819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94" y="3500255"/>
            <a:ext cx="3455718" cy="25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6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261257"/>
            <a:ext cx="3388427" cy="254132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96" y="261257"/>
            <a:ext cx="3431969" cy="257397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3467595"/>
            <a:ext cx="3562597" cy="26719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2" y="3467595"/>
            <a:ext cx="3562597" cy="26719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78" y="391885"/>
            <a:ext cx="3625934" cy="27194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95" y="3467595"/>
            <a:ext cx="3665517" cy="27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9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" y="190005"/>
            <a:ext cx="3277589" cy="245819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63" y="190005"/>
            <a:ext cx="3277589" cy="245819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04" y="213755"/>
            <a:ext cx="3245923" cy="24344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95" y="3470335"/>
            <a:ext cx="3277589" cy="24581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3387252"/>
            <a:ext cx="3538847" cy="26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7" y="308759"/>
            <a:ext cx="2223408" cy="296454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92" y="308759"/>
            <a:ext cx="2250499" cy="300066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3" y="308759"/>
            <a:ext cx="2223408" cy="296454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63" y="308759"/>
            <a:ext cx="2315688" cy="30875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74" y="3503220"/>
            <a:ext cx="2355767" cy="314102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5" y="3550720"/>
            <a:ext cx="2284516" cy="30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0" y="213754"/>
            <a:ext cx="5240977" cy="393073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28" y="2327562"/>
            <a:ext cx="5763493" cy="4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9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84</TotalTime>
  <Words>4</Words>
  <Application>Microsoft Office PowerPoint</Application>
  <PresentationFormat>Ευρεία οθόνη</PresentationFormat>
  <Paragraphs>2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Αίθουσα συσκέψεων "Ιόν"</vt:lpstr>
      <vt:lpstr>4ο Γυμνάσιο Ηρακλείου Αττικής Τεχνολογία Α΄γυμνασίου κατασκευές α΄τετραμήνου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Φίλιππος</dc:creator>
  <cp:lastModifiedBy>Φίλιππος</cp:lastModifiedBy>
  <cp:revision>17</cp:revision>
  <dcterms:created xsi:type="dcterms:W3CDTF">2021-11-20T10:14:54Z</dcterms:created>
  <dcterms:modified xsi:type="dcterms:W3CDTF">2022-02-04T09:26:47Z</dcterms:modified>
</cp:coreProperties>
</file>