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6" r:id="rId29"/>
    <p:sldId id="287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20/3/2020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20/3/2020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20/3/2020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20/3/2020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20/3/2020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20/3/2020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20/3/2020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20/3/2020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20/3/2020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20/3/2020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20/3/2020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20/3/2020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ΕΚΘΕΣΗ ΤΕΧΝΟΛΟΓΙΑΣ</a:t>
            </a:r>
            <a:br>
              <a:rPr lang="el-GR" dirty="0" smtClean="0"/>
            </a:br>
            <a:r>
              <a:rPr lang="el-GR" dirty="0" smtClean="0"/>
              <a:t>Σχ. έτος 2013-2014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22376" y="4000504"/>
            <a:ext cx="7772400" cy="1000132"/>
          </a:xfrm>
        </p:spPr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ΓΥΜΝΑΣΙΟ ΜΕΤΑΜΟΡΦΩΣΗΣ</a:t>
            </a:r>
          </a:p>
          <a:p>
            <a:r>
              <a:rPr lang="el-GR" dirty="0" smtClean="0"/>
              <a:t>ΠΙΤΕΛΗ ΚΑΤΕΡΙΝΑ, ΠΕ </a:t>
            </a:r>
            <a:r>
              <a:rPr lang="el-GR" dirty="0" smtClean="0"/>
              <a:t>81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ΑΝΕΜΟΜΥΛΟΣ</a:t>
            </a:r>
            <a:endParaRPr lang="el-GR" dirty="0"/>
          </a:p>
        </p:txBody>
      </p:sp>
      <p:pic>
        <p:nvPicPr>
          <p:cNvPr id="6147" name="Picture 3" descr="C:\Users\Φίλιππος\Documents\Κατερίνα\εργασίες ΓΥΜΝΑΣΙΟ ΜΕΤΑΜΟΡΦΩΣΗΣ\φωτογραφίες ΕΡΓΩΝ\σχ.ετος2014\DSC045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 descr="C:\Users\Φίλιππος\Documents\Κατερίνα\εργασίες ΓΥΜΝΑΣΙΟ ΜΕΤΑΜΟΡΦΩΣΗΣ\φωτογραφίες ΕΡΓΩΝ\σχ.ετος2014\DSC045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ΑΥΤΟΚΙΝΗΤΟ</a:t>
            </a:r>
            <a:endParaRPr lang="el-GR" dirty="0"/>
          </a:p>
        </p:txBody>
      </p:sp>
      <p:pic>
        <p:nvPicPr>
          <p:cNvPr id="10242" name="Picture 2" descr="C:\Users\Φίλιππος\Documents\Κατερίνα\εργασίες ΓΥΜΝΑΣΙΟ ΜΕΤΑΜΟΡΦΩΣΗΣ\φωτογραφίες ΕΡΓΩΝ\σχ.ετος2014\DSC04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ΗΛΙΑΚΟΣ ΣΥΛΛΕΚΤΗΣ</a:t>
            </a:r>
            <a:endParaRPr lang="el-GR" dirty="0"/>
          </a:p>
        </p:txBody>
      </p:sp>
      <p:pic>
        <p:nvPicPr>
          <p:cNvPr id="11266" name="Picture 2" descr="C:\Users\Φίλιππος\Documents\Κατερίνα\εργασίες ΓΥΜΝΑΣΙΟ ΜΕΤΑΜΟΡΦΩΣΗΣ\φωτογραφίες ΕΡΓΩΝ\σχ.ετος2014\DSC04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ΠΛΟΙΟ</a:t>
            </a:r>
            <a:endParaRPr lang="el-GR" dirty="0"/>
          </a:p>
        </p:txBody>
      </p:sp>
      <p:pic>
        <p:nvPicPr>
          <p:cNvPr id="9218" name="Picture 2" descr="C:\Users\Φίλιππος\Documents\Κατερίνα\εργασίες ΓΥΜΝΑΣΙΟ ΜΕΤΑΜΟΡΦΩΣΗΣ\φωτογραφίες ΕΡΓΩΝ\σχ.ετος2014\DSC04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ΑΝΕΜΟΓΕΝΝΗΤΡΙΑ</a:t>
            </a:r>
            <a:endParaRPr lang="el-GR" dirty="0"/>
          </a:p>
        </p:txBody>
      </p:sp>
      <p:pic>
        <p:nvPicPr>
          <p:cNvPr id="13314" name="Picture 2" descr="C:\Users\Φίλιππος\Documents\Κατερίνα\εργασίες ΓΥΜΝΑΣΙΟ ΜΕΤΑΜΟΡΦΩΣΗΣ\φωτογραφίες ΕΡΓΩΝ\σχ.ετος2014\DSC04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584" y="530225"/>
            <a:ext cx="314086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ΛΕΩΦΟΡΕΙΟ</a:t>
            </a:r>
            <a:endParaRPr lang="el-GR" dirty="0"/>
          </a:p>
        </p:txBody>
      </p:sp>
      <p:pic>
        <p:nvPicPr>
          <p:cNvPr id="12290" name="Picture 2" descr="C:\Users\Φίλιππος\Documents\Κατερίνα\εργασίες ΓΥΜΝΑΣΙΟ ΜΕΤΑΜΟΡΦΩΣΗΣ\φωτογραφίες ΕΡΓΩΝ\σχ.ετος2014\DSC04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Β΄ΓΥΜΝΑΣΙΟΥ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ΜΕΛΕΤΗ ΠΑΡΑΓΩΓΙΚΗΣ ΜΟΝΑΔΑΣ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Β΄ΓΥΜΝΑΣΙΟΥ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ΜΕΛΕΤΗ ΠΑΡΑΓΩΓΙΚΗΣ ΜΟΝΑΔΑΣ: </a:t>
            </a:r>
          </a:p>
          <a:p>
            <a:r>
              <a:rPr lang="el-GR" dirty="0" smtClean="0"/>
              <a:t>ΠΡΩΤΟΓΕΝΗΣ ΤΟΜΕΑΣ ΠΑΡΑΓΩΓΗΣ</a:t>
            </a:r>
          </a:p>
          <a:p>
            <a:pPr marL="571500" indent="-571500">
              <a:buNone/>
            </a:pPr>
            <a:r>
              <a:rPr lang="el-GR" dirty="0" smtClean="0"/>
              <a:t>   </a:t>
            </a:r>
            <a:r>
              <a:rPr lang="el-GR" sz="2400" dirty="0" smtClean="0"/>
              <a:t>(δραστηριότητες που παράγουν ΑΓΑΘΑ ΣΕ ΦΥΣΙΚΗ ΚΑΤΑΣΤΑΣΗ)</a:t>
            </a:r>
          </a:p>
          <a:p>
            <a:r>
              <a:rPr lang="el-GR" dirty="0" smtClean="0"/>
              <a:t>ΔΕΥΤΕΡΟΓΕΝΗΣ ΤΟΜΕΑΣ ΠΑΡΑΓΩΓΗΣ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sz="2400" dirty="0" smtClean="0"/>
              <a:t>(δραστηριότητες ΕΠΕΞΕΡΓΑΣΙΑΣ &amp;   			                 ΜΕΤΑΠΟΙΗΣΗΣ </a:t>
            </a:r>
            <a:r>
              <a:rPr lang="el-GR" sz="2400" dirty="0" err="1" smtClean="0"/>
              <a:t>προιόντων</a:t>
            </a:r>
            <a:r>
              <a:rPr lang="el-GR" sz="2400" dirty="0" smtClean="0"/>
              <a:t>)</a:t>
            </a:r>
          </a:p>
          <a:p>
            <a:r>
              <a:rPr lang="el-GR" dirty="0" smtClean="0"/>
              <a:t>ΤΡΙΤΟΓΕΝΗΣ ΤΟΜΕΑΣ ΠΑΡΑΓΩΓΗΣ </a:t>
            </a:r>
          </a:p>
          <a:p>
            <a:pPr>
              <a:buNone/>
            </a:pPr>
            <a:r>
              <a:rPr lang="el-GR" sz="2400" dirty="0" smtClean="0"/>
              <a:t>   (περιλαμβάνει την ΠΑΡΟΧΗ ΥΠΗΡΕΣΙΩΝ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Α5α : ΓΗΠΕΔΟ</a:t>
            </a:r>
            <a:endParaRPr lang="el-GR" dirty="0"/>
          </a:p>
        </p:txBody>
      </p:sp>
      <p:pic>
        <p:nvPicPr>
          <p:cNvPr id="14338" name="Picture 2" descr="C:\Users\Φίλιππος\Documents\Κατερίνα\εργασίες ΓΥΜΝΑΣΙΟ ΜΕΤΑΜΟΡΦΩΣΗΣ\φωτογραφίες ΕΡΓΩΝ\σχ.ετος2014\DSC04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ΤΕΧΝΟΛΟΓΙΚΕΣ ΕΝΟΤΗΤΕΣ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3600" dirty="0" smtClean="0"/>
          </a:p>
          <a:p>
            <a:r>
              <a:rPr lang="el-GR" sz="3600" dirty="0" smtClean="0"/>
              <a:t>ΕΡΓΑΛΕΙΑ &amp; ΜΗΧΑΝΕΣ</a:t>
            </a:r>
          </a:p>
          <a:p>
            <a:pPr>
              <a:buNone/>
            </a:pPr>
            <a:endParaRPr lang="el-GR" sz="3600" dirty="0" smtClean="0"/>
          </a:p>
          <a:p>
            <a:r>
              <a:rPr lang="el-GR" sz="3600" dirty="0" smtClean="0"/>
              <a:t>ΕΝΕΡΓΕΙΑ &amp; ΙΣΧΥΣ</a:t>
            </a:r>
          </a:p>
          <a:p>
            <a:pPr>
              <a:buNone/>
            </a:pPr>
            <a:endParaRPr lang="el-GR" sz="3600" dirty="0" smtClean="0"/>
          </a:p>
          <a:p>
            <a:r>
              <a:rPr lang="el-GR" sz="3600" dirty="0" smtClean="0"/>
              <a:t>ΜΕΤΑΦΟΡΕΣ &amp; ΕΠΙΚΟΙΝΩΝΙΕΣ</a:t>
            </a:r>
          </a:p>
          <a:p>
            <a:pPr>
              <a:buNone/>
            </a:pPr>
            <a:endParaRPr lang="el-GR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Α5α : ΓΗΠΕΔΟ</a:t>
            </a:r>
            <a:endParaRPr lang="el-GR" dirty="0"/>
          </a:p>
        </p:txBody>
      </p:sp>
      <p:pic>
        <p:nvPicPr>
          <p:cNvPr id="15362" name="Picture 2" descr="C:\Users\Φίλιππος\Documents\Κατερίνα\εργασίες ΓΥΜΝΑΣΙΟ ΜΕΤΑΜΟΡΦΩΣΗΣ\φωτογραφίες ΕΡΓΩΝ\σχ.ετος2014\DSC045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Α3: ΣΟΚΟΛΑΤΟΒΙΟΜΗΧΑΝΙΑ </a:t>
            </a:r>
            <a:br>
              <a:rPr lang="el-GR" dirty="0" smtClean="0"/>
            </a:br>
            <a:r>
              <a:rPr lang="el-GR" dirty="0" smtClean="0"/>
              <a:t>ΓΡΑΜΜΗ ΠΑΡΑΓΩΓΗΣ</a:t>
            </a:r>
            <a:endParaRPr lang="el-GR" dirty="0"/>
          </a:p>
        </p:txBody>
      </p:sp>
      <p:pic>
        <p:nvPicPr>
          <p:cNvPr id="16386" name="Picture 2" descr="C:\Users\Φίλιππος\Documents\Κατερίνα\εργασίες ΓΥΜΝΑΣΙΟ ΜΕΤΑΜΟΡΦΩΣΗΣ\φωτογραφίες ΕΡΓΩΝ\σχ.ετος2014\DSC045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Α3: ΣΟΚΟΛΑΤΟΒΙΟΜΗΧΑΝΙΑ </a:t>
            </a:r>
            <a:endParaRPr lang="el-GR" dirty="0"/>
          </a:p>
        </p:txBody>
      </p:sp>
      <p:pic>
        <p:nvPicPr>
          <p:cNvPr id="17410" name="Picture 2" descr="C:\Users\Φίλιππος\Documents\Κατερίνα\εργασίες ΓΥΜΝΑΣΙΟ ΜΕΤΑΜΟΡΦΩΣΗΣ\φωτογραφίες ΕΡΓΩΝ\σχ.ετος2014\DSC045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Α2 : ΞΕΝΟΔΟΧΕΙΟ</a:t>
            </a:r>
            <a:endParaRPr lang="el-GR" dirty="0"/>
          </a:p>
        </p:txBody>
      </p:sp>
      <p:pic>
        <p:nvPicPr>
          <p:cNvPr id="18434" name="Picture 2" descr="C:\Users\Φίλιππος\Documents\Κατερίνα\εργασίες ΓΥΜΝΑΣΙΟ ΜΕΤΑΜΟΡΦΩΣΗΣ\φωτογραφίες ΕΡΓΩΝ\σχ.ετος2014\DSC04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Α2 : ΞΕΝΟΔΟΧΕΙΟ</a:t>
            </a:r>
            <a:endParaRPr lang="el-GR" dirty="0"/>
          </a:p>
        </p:txBody>
      </p:sp>
      <p:pic>
        <p:nvPicPr>
          <p:cNvPr id="19458" name="Picture 2" descr="C:\Users\Φίλιππος\Documents\Κατερίνα\εργασίες ΓΥΜΝΑΣΙΟ ΜΕΤΑΜΟΡΦΩΣΗΣ\φωτογραφίες ΕΡΓΩΝ\σχ.ετος2014\DSC04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Α3: ΒΙΟΜΗΧΑΝΙΑ ΥΠΟΔΗΜΑΤΩΝ</a:t>
            </a:r>
            <a:endParaRPr lang="el-GR" dirty="0"/>
          </a:p>
        </p:txBody>
      </p:sp>
      <p:pic>
        <p:nvPicPr>
          <p:cNvPr id="21506" name="Picture 2" descr="C:\Users\Φίλιππος\Documents\Κατερίνα\εργασίες ΓΥΜΝΑΣΙΟ ΜΕΤΑΜΟΡΦΩΣΗΣ\φωτογραφίες ΕΡΓΩΝ\σχ.ετος2014\DSC04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4714884"/>
            <a:ext cx="8183880" cy="1051560"/>
          </a:xfrm>
        </p:spPr>
        <p:txBody>
          <a:bodyPr/>
          <a:lstStyle/>
          <a:p>
            <a:r>
              <a:rPr lang="el-GR" dirty="0" smtClean="0"/>
              <a:t>Α5: ΑΕΡΟΔΡΟΜΕΙΟ</a:t>
            </a:r>
            <a:endParaRPr lang="el-GR" dirty="0"/>
          </a:p>
        </p:txBody>
      </p:sp>
      <p:pic>
        <p:nvPicPr>
          <p:cNvPr id="22530" name="Picture 2" descr="C:\Users\Φίλιππος\Documents\Κατερίνα\εργασίες ΓΥΜΝΑΣΙΟ ΜΕΤΑΜΟΡΦΩΣΗΣ\φωτογραφίες ΕΡΓΩΝ\σχ.ετος2014\DSC04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Α3: ΑΥΤΟΚΙΝΗΤΟΜΗΧΑΝΙΑ</a:t>
            </a:r>
            <a:endParaRPr lang="el-GR" dirty="0"/>
          </a:p>
        </p:txBody>
      </p:sp>
      <p:pic>
        <p:nvPicPr>
          <p:cNvPr id="20482" name="Picture 2" descr="C:\Users\Φίλιππος\Documents\Κατερίνα\εργασίες ΓΥΜΝΑΣΙΟ ΜΕΤΑΜΟΡΦΩΣΗΣ\φωτογραφίες ΕΡΓΩΝ\σχ.ετος2014\DSC04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Α1: ΣΟΚΟΛΑΤΟΒΙΟΜΗΧΑΝΙΑ</a:t>
            </a:r>
            <a:endParaRPr lang="el-GR" dirty="0"/>
          </a:p>
        </p:txBody>
      </p:sp>
      <p:pic>
        <p:nvPicPr>
          <p:cNvPr id="2050" name="Picture 2" descr="C:\Users\Φίλιππος\Documents\Κατερίνα\εργασίες ΓΥΜΝΑΣΙΟ ΜΕΤΑΜΟΡΦΩΣΗΣ\φωτογραφίες ΕΡΓΩΝ\σχ.ετος2014\DSC04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584" y="530225"/>
            <a:ext cx="314086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</a:t>
            </a:r>
            <a:r>
              <a:rPr lang="el-GR" smtClean="0"/>
              <a:t>1</a:t>
            </a:r>
            <a:r>
              <a:rPr lang="el-GR" dirty="0" smtClean="0"/>
              <a:t>: ΣΟΚΟΛΑΤΟΒΙΟΜΗΧΑΝΙΑ</a:t>
            </a:r>
            <a:endParaRPr lang="el-GR" dirty="0"/>
          </a:p>
        </p:txBody>
      </p:sp>
      <p:pic>
        <p:nvPicPr>
          <p:cNvPr id="1026" name="Picture 2" descr="C:\Users\Φίλιππος\Documents\Κατερίνα\εργασίες ΓΥΜΝΑΣΙΟ ΜΕΤΑΜΟΡΦΩΣΗΣ\φωτογραφίες ΕΡΓΩΝ\σχ.ετος2014\DSC045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Μεταφορές &amp; επικοινωνία</a:t>
            </a:r>
            <a:endParaRPr lang="el-GR" dirty="0"/>
          </a:p>
        </p:txBody>
      </p:sp>
      <p:pic>
        <p:nvPicPr>
          <p:cNvPr id="4" name="Picture 2" descr="C:\Users\Φίλιππος\Documents\Κατερίνα\εργασίες ΓΥΜΝΑΣΙΟ ΜΕΤΑΜΟΡΦΩΣΗΣ\φωτογραφίες ΕΡΓΩΝ\σχ.ετος2014\DSC04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ΤΜΗΜΑ Α2</a:t>
            </a:r>
            <a:endParaRPr lang="el-GR" dirty="0"/>
          </a:p>
        </p:txBody>
      </p:sp>
      <p:pic>
        <p:nvPicPr>
          <p:cNvPr id="1026" name="Picture 2" descr="C:\Users\Φίλιππος\Documents\Κατερίνα\εργασίες ΓΥΜΝΑΣΙΟ ΜΕΤΑΜΟΡΦΩΣΗΣ\φωτογραφίες ΕΡΓΩΝ\σχ.ετος2014\DSC045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ΤΜΗΜΑ Α5</a:t>
            </a:r>
            <a:endParaRPr lang="el-GR" dirty="0"/>
          </a:p>
        </p:txBody>
      </p:sp>
      <p:pic>
        <p:nvPicPr>
          <p:cNvPr id="2050" name="Picture 2" descr="C:\Users\Φίλιππος\Documents\Κατερίνα\εργασίες ΓΥΜΝΑΣΙΟ ΜΕΤΑΜΟΡΦΩΣΗΣ\φωτογραφίες ΕΡΓΩΝ\σχ.ετος2014\DSC045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83622" y="642919"/>
            <a:ext cx="3731584" cy="5072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ΤΜΗΜΑ Α4</a:t>
            </a:r>
            <a:endParaRPr lang="el-GR" dirty="0"/>
          </a:p>
        </p:txBody>
      </p:sp>
      <p:pic>
        <p:nvPicPr>
          <p:cNvPr id="3074" name="Picture 2" descr="C:\Users\Φίλιππος\Documents\Κατερίνα\εργασίες ΓΥΜΝΑΣΙΟ ΜΕΤΑΜΟΡΦΩΣΗΣ\φωτογραφίες ΕΡΓΩΝ\σχ.ετος2014\DSC04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ΤΜΗΜΑ Α3</a:t>
            </a:r>
            <a:endParaRPr lang="el-GR" dirty="0"/>
          </a:p>
        </p:txBody>
      </p:sp>
      <p:pic>
        <p:nvPicPr>
          <p:cNvPr id="4098" name="Picture 2" descr="C:\Users\Φίλιππος\Documents\Κατερίνα\εργασίες ΓΥΜΝΑΣΙΟ ΜΕΤΑΜΟΡΦΩΣΗΣ\φωτογραφίες ΕΡΓΩΝ\σχ.ετος2014\DSC04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ΤΜΗΜΑ Α1</a:t>
            </a:r>
            <a:endParaRPr lang="el-GR" dirty="0"/>
          </a:p>
        </p:txBody>
      </p:sp>
      <p:pic>
        <p:nvPicPr>
          <p:cNvPr id="5122" name="Picture 2" descr="C:\Users\Φίλιππος\Documents\Κατερίνα\εργασίες ΓΥΜΝΑΣΙΟ ΜΕΤΑΜΟΡΦΩΣΗΣ\φωτογραφίες ΕΡΓΩΝ\σχ.ετος2014\DSC04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ΠΕΡΙΤΕΧΝΕΣ ΚΑΤΑΣΚΕΥΕΣ</a:t>
            </a:r>
            <a:endParaRPr lang="el-GR" dirty="0"/>
          </a:p>
        </p:txBody>
      </p:sp>
      <p:pic>
        <p:nvPicPr>
          <p:cNvPr id="7170" name="Picture 2" descr="C:\Users\Φίλιππος\Documents\Κατερίνα\εργασίες ΓΥΜΝΑΣΙΟ ΜΕΤΑΜΟΡΦΩΣΗΣ\φωτογραφίες ΕΡΓΩΝ\σχ.ετος2014\DSC04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541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</TotalTime>
  <Words>112</Words>
  <Application>Microsoft Office PowerPoint</Application>
  <PresentationFormat>Προβολή στην οθόνη (4:3)</PresentationFormat>
  <Paragraphs>44</Paragraphs>
  <Slides>29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2" baseType="lpstr">
      <vt:lpstr>Verdana</vt:lpstr>
      <vt:lpstr>Wingdings 2</vt:lpstr>
      <vt:lpstr>Άποψη</vt:lpstr>
      <vt:lpstr>ΕΚΘΕΣΗ ΤΕΧΝΟΛΟΓΙΑΣ Σχ. έτος 2013-2014</vt:lpstr>
      <vt:lpstr>ΤΕΧΝΟΛΟΓΙΚΕΣ ΕΝΟΤΗΤΕΣ</vt:lpstr>
      <vt:lpstr>Μεταφορές &amp; επικοινωνία</vt:lpstr>
      <vt:lpstr>ΤΜΗΜΑ Α2</vt:lpstr>
      <vt:lpstr>ΤΜΗΜΑ Α5</vt:lpstr>
      <vt:lpstr>ΤΜΗΜΑ Α4</vt:lpstr>
      <vt:lpstr>ΤΜΗΜΑ Α3</vt:lpstr>
      <vt:lpstr>ΤΜΗΜΑ Α1</vt:lpstr>
      <vt:lpstr> ΠΕΡΙΤΕΧΝΕΣ ΚΑΤΑΣΚΕΥΕΣ</vt:lpstr>
      <vt:lpstr>ΑΝΕΜΟΜΥΛΟΣ</vt:lpstr>
      <vt:lpstr>Παρουσίαση του PowerPoint</vt:lpstr>
      <vt:lpstr>ΑΥΤΟΚΙΝΗΤΟ</vt:lpstr>
      <vt:lpstr>ΗΛΙΑΚΟΣ ΣΥΛΛΕΚΤΗΣ</vt:lpstr>
      <vt:lpstr>ΠΛΟΙΟ</vt:lpstr>
      <vt:lpstr>ΑΝΕΜΟΓΕΝΝΗΤΡΙΑ</vt:lpstr>
      <vt:lpstr>ΛΕΩΦΟΡΕΙΟ</vt:lpstr>
      <vt:lpstr>Β΄ΓΥΜΝΑΣΙΟΥ</vt:lpstr>
      <vt:lpstr>Β΄ΓΥΜΝΑΣΙΟΥ</vt:lpstr>
      <vt:lpstr>Α5α : ΓΗΠΕΔΟ</vt:lpstr>
      <vt:lpstr>Α5α : ΓΗΠΕΔΟ</vt:lpstr>
      <vt:lpstr>Α3: ΣΟΚΟΛΑΤΟΒΙΟΜΗΧΑΝΙΑ  ΓΡΑΜΜΗ ΠΑΡΑΓΩΓΗΣ</vt:lpstr>
      <vt:lpstr>Α3: ΣΟΚΟΛΑΤΟΒΙΟΜΗΧΑΝΙΑ </vt:lpstr>
      <vt:lpstr>Α2 : ΞΕΝΟΔΟΧΕΙΟ</vt:lpstr>
      <vt:lpstr>Α2 : ΞΕΝΟΔΟΧΕΙΟ</vt:lpstr>
      <vt:lpstr>Α3: ΒΙΟΜΗΧΑΝΙΑ ΥΠΟΔΗΜΑΤΩΝ</vt:lpstr>
      <vt:lpstr>Α5: ΑΕΡΟΔΡΟΜΕΙΟ</vt:lpstr>
      <vt:lpstr>Α3: ΑΥΤΟΚΙΝΗΤΟΜΗΧΑΝΙΑ</vt:lpstr>
      <vt:lpstr>Α1: ΣΟΚΟΛΑΤΟΒΙΟΜΗΧΑΝΙΑ</vt:lpstr>
      <vt:lpstr>Β1: ΣΟΚΟΛΑΤΟΒΙΟΜΗΧΑΝΙΑ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ΕΚΘΕΣΗ ΤΕΧΝΟΛΟΓΙΑΣ Σχ.έτος 2013-2014</dc:title>
  <dc:creator>Φίλιππος</dc:creator>
  <cp:lastModifiedBy>Φίλιππος</cp:lastModifiedBy>
  <cp:revision>49</cp:revision>
  <dcterms:created xsi:type="dcterms:W3CDTF">2014-06-08T19:06:14Z</dcterms:created>
  <dcterms:modified xsi:type="dcterms:W3CDTF">2020-03-20T05:28:18Z</dcterms:modified>
</cp:coreProperties>
</file>