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816" r:id="rId2"/>
  </p:sldMasterIdLst>
  <p:sldIdLst>
    <p:sldId id="256" r:id="rId3"/>
    <p:sldId id="257" r:id="rId4"/>
    <p:sldId id="258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FFF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AT\Documents\E-TWINNING%202015%20ST%20CLASS\FREE%20TIME%20ACTIVITIES%20SURVEY.xlsx" TargetMode="External"/><Relationship Id="rId1" Type="http://schemas.openxmlformats.org/officeDocument/2006/relationships/image" Target="../media/image4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view3D>
      <c:rotX val="50"/>
      <c:rotY val="80"/>
      <c:depthPercent val="90"/>
      <c:rAngAx val="1"/>
    </c:view3D>
    <c:floor>
      <c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c:spPr>
    </c:floor>
    <c:plotArea>
      <c:layout>
        <c:manualLayout>
          <c:layoutTarget val="inner"/>
          <c:xMode val="edge"/>
          <c:yMode val="edge"/>
          <c:x val="5.0232550780801938E-2"/>
          <c:y val="1.5172410497440027E-2"/>
          <c:w val="0.71722556788491953"/>
          <c:h val="0.92905393884247867"/>
        </c:manualLayout>
      </c:layout>
      <c:bar3DChart>
        <c:barDir val="col"/>
        <c:grouping val="clustered"/>
        <c:ser>
          <c:idx val="0"/>
          <c:order val="0"/>
          <c:tx>
            <c:strRef>
              <c:f>'TEST E2&amp;ST2 SHORTING'!$B$7</c:f>
              <c:strCache>
                <c:ptCount val="1"/>
                <c:pt idx="0">
                  <c:v>PLAY COMPUTER  GAMES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>
                    <a:solidFill>
                      <a:sysClr val="windowText" lastClr="000000"/>
                    </a:solidFill>
                  </a:defRPr>
                </a:pPr>
                <a:endParaRPr lang="el-GR"/>
              </a:p>
            </c:txPr>
            <c:showVal val="1"/>
          </c:dLbls>
          <c:val>
            <c:numRef>
              <c:f>'TEST E2&amp;ST2 SHORTING'!$AJ$7</c:f>
              <c:numCache>
                <c:formatCode>0</c:formatCode>
                <c:ptCount val="1"/>
                <c:pt idx="0">
                  <c:v>124</c:v>
                </c:pt>
              </c:numCache>
            </c:numRef>
          </c:val>
        </c:ser>
        <c:ser>
          <c:idx val="1"/>
          <c:order val="1"/>
          <c:tx>
            <c:strRef>
              <c:f>'TEST E2&amp;ST2 SHORTING'!$B$8</c:f>
              <c:strCache>
                <c:ptCount val="1"/>
                <c:pt idx="0">
                  <c:v>WATCH TV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l-GR"/>
              </a:p>
            </c:txPr>
            <c:showVal val="1"/>
          </c:dLbls>
          <c:val>
            <c:numRef>
              <c:f>'TEST E2&amp;ST2 SHORTING'!$AJ$8</c:f>
              <c:numCache>
                <c:formatCode>0</c:formatCode>
                <c:ptCount val="1"/>
                <c:pt idx="0">
                  <c:v>109</c:v>
                </c:pt>
              </c:numCache>
            </c:numRef>
          </c:val>
        </c:ser>
        <c:ser>
          <c:idx val="2"/>
          <c:order val="2"/>
          <c:tx>
            <c:strRef>
              <c:f>'TEST E2&amp;ST2 SHORTING'!$B$9</c:f>
              <c:strCache>
                <c:ptCount val="1"/>
                <c:pt idx="0">
                  <c:v>LISTEN TO MUSIC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l-GR"/>
              </a:p>
            </c:txPr>
            <c:showVal val="1"/>
          </c:dLbls>
          <c:val>
            <c:numRef>
              <c:f>'TEST E2&amp;ST2 SHORTING'!$AJ$9</c:f>
              <c:numCache>
                <c:formatCode>0</c:formatCode>
                <c:ptCount val="1"/>
                <c:pt idx="0">
                  <c:v>105</c:v>
                </c:pt>
              </c:numCache>
            </c:numRef>
          </c:val>
        </c:ser>
        <c:ser>
          <c:idx val="3"/>
          <c:order val="3"/>
          <c:tx>
            <c:strRef>
              <c:f>'TEST E2&amp;ST2 SHORTING'!$B$10</c:f>
              <c:strCache>
                <c:ptCount val="1"/>
                <c:pt idx="0">
                  <c:v>DO SPORTS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l-GR"/>
              </a:p>
            </c:txPr>
            <c:showVal val="1"/>
          </c:dLbls>
          <c:val>
            <c:numRef>
              <c:f>'TEST E2&amp;ST2 SHORTING'!$AJ$10</c:f>
              <c:numCache>
                <c:formatCode>0</c:formatCode>
                <c:ptCount val="1"/>
                <c:pt idx="0">
                  <c:v>104</c:v>
                </c:pt>
              </c:numCache>
            </c:numRef>
          </c:val>
        </c:ser>
        <c:ser>
          <c:idx val="4"/>
          <c:order val="4"/>
          <c:tx>
            <c:strRef>
              <c:f>'TEST E2&amp;ST2 SHORTING'!$B$11</c:f>
              <c:strCache>
                <c:ptCount val="1"/>
                <c:pt idx="0">
                  <c:v>PLAY WITH SIBLINGS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l-GR"/>
              </a:p>
            </c:txPr>
            <c:showVal val="1"/>
          </c:dLbls>
          <c:val>
            <c:numRef>
              <c:f>'TEST E2&amp;ST2 SHORTING'!$AJ$11</c:f>
              <c:numCache>
                <c:formatCode>0</c:formatCode>
                <c:ptCount val="1"/>
                <c:pt idx="0">
                  <c:v>100</c:v>
                </c:pt>
              </c:numCache>
            </c:numRef>
          </c:val>
        </c:ser>
        <c:ser>
          <c:idx val="5"/>
          <c:order val="5"/>
          <c:tx>
            <c:strRef>
              <c:f>'TEST E2&amp;ST2 SHORTING'!$B$12</c:f>
              <c:strCache>
                <c:ptCount val="1"/>
                <c:pt idx="0">
                  <c:v>HANG OUT WITH FRIENDS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l-GR"/>
              </a:p>
            </c:txPr>
            <c:showVal val="1"/>
          </c:dLbls>
          <c:val>
            <c:numRef>
              <c:f>'TEST E2&amp;ST2 SHORTING'!$AJ$12</c:f>
              <c:numCache>
                <c:formatCode>0</c:formatCode>
                <c:ptCount val="1"/>
                <c:pt idx="0">
                  <c:v>93</c:v>
                </c:pt>
              </c:numCache>
            </c:numRef>
          </c:val>
        </c:ser>
        <c:ser>
          <c:idx val="6"/>
          <c:order val="6"/>
          <c:tx>
            <c:strRef>
              <c:f>'TEST E2&amp;ST2 SHORTING'!$B$13</c:f>
              <c:strCache>
                <c:ptCount val="1"/>
                <c:pt idx="0">
                  <c:v>RIDE A BIKE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el-GR"/>
              </a:p>
            </c:txPr>
            <c:showVal val="1"/>
          </c:dLbls>
          <c:val>
            <c:numRef>
              <c:f>'TEST E2&amp;ST2 SHORTING'!$AJ$13</c:f>
              <c:numCache>
                <c:formatCode>0</c:formatCode>
                <c:ptCount val="1"/>
                <c:pt idx="0">
                  <c:v>84</c:v>
                </c:pt>
              </c:numCache>
            </c:numRef>
          </c:val>
        </c:ser>
        <c:ser>
          <c:idx val="7"/>
          <c:order val="7"/>
          <c:tx>
            <c:strRef>
              <c:f>'TEST E2&amp;ST2 SHORTING'!$B$14</c:f>
              <c:strCache>
                <c:ptCount val="1"/>
                <c:pt idx="0">
                  <c:v>DRAW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l-GR"/>
              </a:p>
            </c:txPr>
            <c:showVal val="1"/>
          </c:dLbls>
          <c:val>
            <c:numRef>
              <c:f>'TEST E2&amp;ST2 SHORTING'!$AJ$14</c:f>
              <c:numCache>
                <c:formatCode>0</c:formatCode>
                <c:ptCount val="1"/>
                <c:pt idx="0">
                  <c:v>81</c:v>
                </c:pt>
              </c:numCache>
            </c:numRef>
          </c:val>
        </c:ser>
        <c:ser>
          <c:idx val="8"/>
          <c:order val="8"/>
          <c:tx>
            <c:strRef>
              <c:f>'TEST E2&amp;ST2 SHORTING'!$B$15</c:f>
              <c:strCache>
                <c:ptCount val="1"/>
                <c:pt idx="0">
                  <c:v>PLAY  BOARD GAMES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l-GR"/>
              </a:p>
            </c:txPr>
            <c:showVal val="1"/>
          </c:dLbls>
          <c:val>
            <c:numRef>
              <c:f>'TEST E2&amp;ST2 SHORTING'!$AJ$15</c:f>
              <c:numCache>
                <c:formatCode>0</c:formatCode>
                <c:ptCount val="1"/>
                <c:pt idx="0">
                  <c:v>71</c:v>
                </c:pt>
              </c:numCache>
            </c:numRef>
          </c:val>
        </c:ser>
        <c:ser>
          <c:idx val="9"/>
          <c:order val="9"/>
          <c:tx>
            <c:strRef>
              <c:f>'TEST E2&amp;ST2 SHORTING'!$B$16</c:f>
              <c:strCache>
                <c:ptCount val="1"/>
                <c:pt idx="0">
                  <c:v>READ BOOKS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l-GR"/>
              </a:p>
            </c:txPr>
            <c:showVal val="1"/>
          </c:dLbls>
          <c:val>
            <c:numRef>
              <c:f>'TEST E2&amp;ST2 SHORTING'!$AJ$16</c:f>
              <c:numCache>
                <c:formatCode>0</c:formatCode>
                <c:ptCount val="1"/>
                <c:pt idx="0">
                  <c:v>70</c:v>
                </c:pt>
              </c:numCache>
            </c:numRef>
          </c:val>
        </c:ser>
        <c:ser>
          <c:idx val="10"/>
          <c:order val="10"/>
          <c:tx>
            <c:strRef>
              <c:f>'TEST E2&amp;ST2 SHORTING'!$B$17</c:f>
              <c:strCache>
                <c:ptCount val="1"/>
                <c:pt idx="0">
                  <c:v>PLAY WITH MY PETS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l-GR"/>
              </a:p>
            </c:txPr>
            <c:showVal val="1"/>
          </c:dLbls>
          <c:val>
            <c:numRef>
              <c:f>'TEST E2&amp;ST2 SHORTING'!$AJ$17</c:f>
              <c:numCache>
                <c:formatCode>0</c:formatCode>
                <c:ptCount val="1"/>
                <c:pt idx="0">
                  <c:v>70</c:v>
                </c:pt>
              </c:numCache>
            </c:numRef>
          </c:val>
        </c:ser>
        <c:ser>
          <c:idx val="11"/>
          <c:order val="11"/>
          <c:tx>
            <c:strRef>
              <c:f>'TEST E2&amp;ST2 SHORTING'!$B$18</c:f>
              <c:strCache>
                <c:ptCount val="1"/>
                <c:pt idx="0">
                  <c:v>SING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l-GR"/>
              </a:p>
            </c:txPr>
            <c:showVal val="1"/>
            <c:separator>
</c:separator>
          </c:dLbls>
          <c:val>
            <c:numRef>
              <c:f>'TEST E2&amp;ST2 SHORTING'!$AJ$18</c:f>
              <c:numCache>
                <c:formatCode>0</c:formatCode>
                <c:ptCount val="1"/>
                <c:pt idx="0">
                  <c:v>63</c:v>
                </c:pt>
              </c:numCache>
            </c:numRef>
          </c:val>
        </c:ser>
        <c:ser>
          <c:idx val="12"/>
          <c:order val="12"/>
          <c:tx>
            <c:strRef>
              <c:f>'TEST E2&amp;ST2 SHORTING'!$B$19</c:f>
              <c:strCache>
                <c:ptCount val="1"/>
                <c:pt idx="0">
                  <c:v>GO TO THE CINEMA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l-GR"/>
              </a:p>
            </c:txPr>
            <c:showVal val="1"/>
            <c:separator>
</c:separator>
          </c:dLbls>
          <c:val>
            <c:numRef>
              <c:f>'TEST E2&amp;ST2 SHORTING'!$AJ$19</c:f>
              <c:numCache>
                <c:formatCode>0</c:formatCode>
                <c:ptCount val="1"/>
                <c:pt idx="0">
                  <c:v>61</c:v>
                </c:pt>
              </c:numCache>
            </c:numRef>
          </c:val>
        </c:ser>
        <c:ser>
          <c:idx val="13"/>
          <c:order val="13"/>
          <c:tx>
            <c:strRef>
              <c:f>'TEST E2&amp;ST2 SHORTING'!$B$20</c:f>
              <c:strCache>
                <c:ptCount val="1"/>
                <c:pt idx="0">
                  <c:v>COOK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l-GR"/>
              </a:p>
            </c:txPr>
            <c:showVal val="1"/>
            <c:separator>
</c:separator>
          </c:dLbls>
          <c:val>
            <c:numRef>
              <c:f>'TEST E2&amp;ST2 SHORTING'!$AJ$20</c:f>
              <c:numCache>
                <c:formatCode>0</c:formatCode>
                <c:ptCount val="1"/>
                <c:pt idx="0">
                  <c:v>58</c:v>
                </c:pt>
              </c:numCache>
            </c:numRef>
          </c:val>
        </c:ser>
        <c:ser>
          <c:idx val="14"/>
          <c:order val="14"/>
          <c:tx>
            <c:strRef>
              <c:f>'TEST E2&amp;ST2 SHORTING'!$B$21</c:f>
              <c:strCache>
                <c:ptCount val="1"/>
                <c:pt idx="0">
                  <c:v>PLAY  MUSIC</c:v>
                </c:pt>
              </c:strCache>
            </c:strRef>
          </c:tx>
          <c:dLbls>
            <c:dLbl>
              <c:idx val="0"/>
              <c:layout>
                <c:manualLayout>
                  <c:x val="6.8104426787742129E-3"/>
                  <c:y val="-1.1273957158962821E-3"/>
                </c:manualLayout>
              </c:layout>
              <c:showVal val="1"/>
              <c:separator>
</c:separator>
            </c:dLbl>
            <c:txPr>
              <a:bodyPr/>
              <a:lstStyle/>
              <a:p>
                <a:pPr>
                  <a:defRPr sz="2000" b="1"/>
                </a:pPr>
                <a:endParaRPr lang="el-GR"/>
              </a:p>
            </c:txPr>
            <c:showVal val="1"/>
            <c:separator>
</c:separator>
          </c:dLbls>
          <c:val>
            <c:numRef>
              <c:f>'TEST E2&amp;ST2 SHORTING'!$AJ$21</c:f>
              <c:numCache>
                <c:formatCode>0</c:formatCode>
                <c:ptCount val="1"/>
                <c:pt idx="0">
                  <c:v>47</c:v>
                </c:pt>
              </c:numCache>
            </c:numRef>
          </c:val>
        </c:ser>
        <c:ser>
          <c:idx val="15"/>
          <c:order val="15"/>
          <c:tx>
            <c:strRef>
              <c:f>'TEST E2&amp;ST2 SHORTING'!$B$22</c:f>
              <c:strCache>
                <c:ptCount val="1"/>
                <c:pt idx="0">
                  <c:v>DANCE</c:v>
                </c:pt>
              </c:strCache>
            </c:strRef>
          </c:tx>
          <c:spPr>
            <a:ln>
              <a:noFill/>
            </a:ln>
            <a:effectLst>
              <a:outerShdw blurRad="520700" dist="50800" dir="5400000" sx="1000" sy="1000" algn="ctr" rotWithShape="0">
                <a:srgbClr val="000000">
                  <a:alpha val="43137"/>
                </a:srgbClr>
              </a:outerShdw>
            </a:effectLst>
          </c:spPr>
          <c:invertIfNegative val="1"/>
          <c:dLbls>
            <c:txPr>
              <a:bodyPr/>
              <a:lstStyle/>
              <a:p>
                <a:pPr>
                  <a:defRPr sz="2000" b="1"/>
                </a:pPr>
                <a:endParaRPr lang="el-GR"/>
              </a:p>
            </c:txPr>
            <c:showVal val="1"/>
          </c:dLbls>
          <c:val>
            <c:numRef>
              <c:f>'TEST E2&amp;ST2 SHORTING'!$AJ$22</c:f>
              <c:numCache>
                <c:formatCode>0</c:formatCode>
                <c:ptCount val="1"/>
                <c:pt idx="0">
                  <c:v>46</c:v>
                </c:pt>
              </c:numCache>
            </c:numRef>
          </c:val>
        </c:ser>
        <c:ser>
          <c:idx val="16"/>
          <c:order val="16"/>
          <c:tx>
            <c:strRef>
              <c:f>'TEST E2&amp;ST2 SHORTING'!$B$23</c:f>
              <c:strCache>
                <c:ptCount val="1"/>
                <c:pt idx="0">
                  <c:v>GO FISHING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el-GR"/>
              </a:p>
            </c:txPr>
            <c:showVal val="1"/>
          </c:dLbls>
          <c:val>
            <c:numRef>
              <c:f>'TEST E2&amp;ST2 SHORTING'!$AJ$23</c:f>
              <c:numCache>
                <c:formatCode>0</c:formatCode>
                <c:ptCount val="1"/>
                <c:pt idx="0">
                  <c:v>16</c:v>
                </c:pt>
              </c:numCache>
            </c:numRef>
          </c:val>
        </c:ser>
        <c:shape val="box"/>
        <c:axId val="46733568"/>
        <c:axId val="46755840"/>
        <c:axId val="0"/>
      </c:bar3DChart>
      <c:catAx>
        <c:axId val="46733568"/>
        <c:scaling>
          <c:orientation val="minMax"/>
        </c:scaling>
        <c:axPos val="b"/>
        <c:majorGridlines/>
        <c:minorGridlines/>
        <c:tickLblPos val="nextTo"/>
        <c:txPr>
          <a:bodyPr/>
          <a:lstStyle/>
          <a:p>
            <a:pPr>
              <a:defRPr sz="1370" baseline="0"/>
            </a:pPr>
            <a:endParaRPr lang="el-GR"/>
          </a:p>
        </c:txPr>
        <c:crossAx val="46755840"/>
        <c:crosses val="autoZero"/>
        <c:auto val="1"/>
        <c:lblAlgn val="ctr"/>
        <c:lblOffset val="100"/>
      </c:catAx>
      <c:valAx>
        <c:axId val="46755840"/>
        <c:scaling>
          <c:orientation val="minMax"/>
        </c:scaling>
        <c:axPos val="l"/>
        <c:numFmt formatCode="0" sourceLinked="1"/>
        <c:tickLblPos val="none"/>
        <c:crossAx val="467335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l-GR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l-GR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l-GR"/>
          </a:p>
        </c:txPr>
      </c:legendEntry>
      <c:legendEntry>
        <c:idx val="3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l-GR"/>
          </a:p>
        </c:txPr>
      </c:legendEntry>
      <c:legendEntry>
        <c:idx val="4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l-GR"/>
          </a:p>
        </c:txPr>
      </c:legendEntry>
      <c:legendEntry>
        <c:idx val="5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l-GR"/>
          </a:p>
        </c:txPr>
      </c:legendEntry>
      <c:legendEntry>
        <c:idx val="6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l-GR"/>
          </a:p>
        </c:txPr>
      </c:legendEntry>
      <c:legendEntry>
        <c:idx val="7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l-GR"/>
          </a:p>
        </c:txPr>
      </c:legendEntry>
      <c:legendEntry>
        <c:idx val="8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l-GR"/>
          </a:p>
        </c:txPr>
      </c:legendEntry>
      <c:legendEntry>
        <c:idx val="9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l-GR"/>
          </a:p>
        </c:txPr>
      </c:legendEntry>
      <c:legendEntry>
        <c:idx val="10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l-GR"/>
          </a:p>
        </c:txPr>
      </c:legendEntry>
      <c:legendEntry>
        <c:idx val="11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l-GR"/>
          </a:p>
        </c:txPr>
      </c:legendEntry>
      <c:legendEntry>
        <c:idx val="12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l-GR"/>
          </a:p>
        </c:txPr>
      </c:legendEntry>
      <c:legendEntry>
        <c:idx val="13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l-GR"/>
          </a:p>
        </c:txPr>
      </c:legendEntry>
      <c:legendEntry>
        <c:idx val="14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l-GR"/>
          </a:p>
        </c:txPr>
      </c:legendEntry>
      <c:legendEntry>
        <c:idx val="15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l-GR"/>
          </a:p>
        </c:txPr>
      </c:legendEntry>
      <c:legendEntry>
        <c:idx val="16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l-GR"/>
          </a:p>
        </c:txPr>
      </c:legendEntry>
      <c:layout/>
      <c:txPr>
        <a:bodyPr/>
        <a:lstStyle/>
        <a:p>
          <a:pPr>
            <a:defRPr sz="1200" b="1"/>
          </a:pPr>
          <a:endParaRPr lang="el-GR"/>
        </a:p>
      </c:txPr>
    </c:legend>
    <c:plotVisOnly val="1"/>
  </c:chart>
  <c:spPr>
    <a:blipFill>
      <a:blip xmlns:r="http://schemas.openxmlformats.org/officeDocument/2006/relationships" r:embed="rId1"/>
      <a:tile tx="0" ty="0" sx="100000" sy="100000" flip="none" algn="tl"/>
    </a:blipFill>
    <a:effectLst>
      <a:innerShdw blurRad="431800" dist="482600" dir="7620000">
        <a:sysClr val="windowText" lastClr="000000">
          <a:lumMod val="85000"/>
          <a:lumOff val="15000"/>
          <a:alpha val="60000"/>
        </a:sysClr>
      </a:innerShdw>
    </a:effectLst>
    <a:scene3d>
      <a:camera prst="orthographicFront"/>
      <a:lightRig rig="threePt" dir="t"/>
    </a:scene3d>
    <a:sp3d prstMaterial="dkEdge"/>
  </c:spPr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100C8DD-D866-4684-9F57-E556A3949CCE}" type="datetimeFigureOut">
              <a:rPr lang="el-GR" smtClean="0"/>
              <a:pPr/>
              <a:t>10/11/2015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F22BD9E-E76B-419C-9697-AEDC135D2E4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gif"/><Relationship Id="rId18" Type="http://schemas.openxmlformats.org/officeDocument/2006/relationships/image" Target="../media/image69.gif"/><Relationship Id="rId3" Type="http://schemas.openxmlformats.org/officeDocument/2006/relationships/image" Target="../media/image54.png"/><Relationship Id="rId21" Type="http://schemas.openxmlformats.org/officeDocument/2006/relationships/image" Target="../media/image72.jpeg"/><Relationship Id="rId7" Type="http://schemas.openxmlformats.org/officeDocument/2006/relationships/image" Target="../media/image58.gif"/><Relationship Id="rId12" Type="http://schemas.openxmlformats.org/officeDocument/2006/relationships/image" Target="../media/image63.gif"/><Relationship Id="rId17" Type="http://schemas.openxmlformats.org/officeDocument/2006/relationships/image" Target="../media/image68.gi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7.gif"/><Relationship Id="rId20" Type="http://schemas.openxmlformats.org/officeDocument/2006/relationships/image" Target="../media/image71.gif"/><Relationship Id="rId1" Type="http://schemas.openxmlformats.org/officeDocument/2006/relationships/audio" Target="../media/audio1.wav"/><Relationship Id="rId6" Type="http://schemas.openxmlformats.org/officeDocument/2006/relationships/image" Target="../media/image57.png"/><Relationship Id="rId11" Type="http://schemas.openxmlformats.org/officeDocument/2006/relationships/image" Target="../media/image62.gif"/><Relationship Id="rId5" Type="http://schemas.openxmlformats.org/officeDocument/2006/relationships/image" Target="../media/image56.jpeg"/><Relationship Id="rId15" Type="http://schemas.openxmlformats.org/officeDocument/2006/relationships/image" Target="../media/image66.gif"/><Relationship Id="rId10" Type="http://schemas.openxmlformats.org/officeDocument/2006/relationships/image" Target="../media/image61.jpeg"/><Relationship Id="rId19" Type="http://schemas.openxmlformats.org/officeDocument/2006/relationships/image" Target="../media/image70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gif"/><Relationship Id="rId22" Type="http://schemas.openxmlformats.org/officeDocument/2006/relationships/image" Target="../media/image7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142976" y="0"/>
            <a:ext cx="7358114" cy="157161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GAMES CHILDREN PLAY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FREE TIME ACTIVITIES SURVEY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ST2</a:t>
            </a:r>
            <a:endParaRPr lang="el-G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5" name="AutoShape 21"/>
          <p:cNvSpPr>
            <a:spLocks noChangeArrowheads="1"/>
          </p:cNvSpPr>
          <p:nvPr/>
        </p:nvSpPr>
        <p:spPr bwMode="auto">
          <a:xfrm>
            <a:off x="7235825" y="2349500"/>
            <a:ext cx="1908175" cy="1150938"/>
          </a:xfrm>
          <a:prstGeom prst="wedgeRoundRectCallout">
            <a:avLst>
              <a:gd name="adj1" fmla="val -15472"/>
              <a:gd name="adj2" fmla="val 70000"/>
              <a:gd name="adj3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BYE BYE !!!</a:t>
            </a:r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412875"/>
            <a:ext cx="6335712" cy="36750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HELLO I AM YOTA AND I WILL TELL YOU ABOUT MY FREE TIME !!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 LOVE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LISTENING TO MUSIC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HATE BOOKS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LOVE VIDEO GAMES LIKE WII U!!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ILOVE SINGING!!!!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</a:t>
            </a:r>
            <a:endParaRPr lang="el-GR" sz="2400" dirty="0">
              <a:solidFill>
                <a:schemeClr val="accent2">
                  <a:lumMod val="60000"/>
                  <a:lumOff val="40000"/>
                </a:schemeClr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I HANG OUT WITH FRIENDS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I ALSO LIKE DRAWING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!!!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476375" y="620713"/>
            <a:ext cx="5373688" cy="107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 Black"/>
              </a:rPr>
              <a:t> FREE TIME!!!!!$$$</a:t>
            </a:r>
            <a:endParaRPr lang="el-G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>
                  <a:lumMod val="60000"/>
                  <a:lumOff val="40000"/>
                </a:schemeClr>
              </a:solidFill>
              <a:latin typeface="Arial Black"/>
            </a:endParaRPr>
          </a:p>
        </p:txBody>
      </p:sp>
      <p:pic>
        <p:nvPicPr>
          <p:cNvPr id="16390" name="Picture 6" descr="lettori-m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3013" y="0"/>
            <a:ext cx="1550987" cy="1550988"/>
          </a:xfrm>
          <a:prstGeom prst="rect">
            <a:avLst/>
          </a:prstGeom>
          <a:noFill/>
        </p:spPr>
      </p:pic>
      <p:pic>
        <p:nvPicPr>
          <p:cNvPr id="16393" name="Picture 9" descr="stack-of-boo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921250"/>
            <a:ext cx="2232025" cy="1936750"/>
          </a:xfrm>
          <a:prstGeom prst="rect">
            <a:avLst/>
          </a:prstGeom>
          <a:noFill/>
        </p:spPr>
      </p:pic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5076825" y="5013325"/>
            <a:ext cx="2160588" cy="1844675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16400" name="Picture 16" descr="fb-wiiu-400x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941888"/>
            <a:ext cx="1871663" cy="1916112"/>
          </a:xfrm>
          <a:prstGeom prst="rect">
            <a:avLst/>
          </a:prstGeom>
          <a:noFill/>
        </p:spPr>
      </p:pic>
      <p:pic>
        <p:nvPicPr>
          <p:cNvPr id="16402" name="Picture 18" descr="3b3e989fd6ad7fd7397b61611458fe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54600"/>
            <a:ext cx="3205163" cy="1803400"/>
          </a:xfrm>
          <a:prstGeom prst="rect">
            <a:avLst/>
          </a:prstGeom>
          <a:noFill/>
        </p:spPr>
      </p:pic>
      <p:pic>
        <p:nvPicPr>
          <p:cNvPr id="16404" name="Picture 20" descr="how-to-draw-a-rose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3775" y="5400675"/>
            <a:ext cx="1800225" cy="1457325"/>
          </a:xfrm>
          <a:prstGeom prst="rect">
            <a:avLst/>
          </a:prstGeom>
          <a:noFill/>
        </p:spPr>
      </p:pic>
      <p:pic>
        <p:nvPicPr>
          <p:cNvPr id="16407" name="Picture 23" descr="795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3573463"/>
            <a:ext cx="2462212" cy="164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5" grpId="0" animBg="1"/>
      <p:bldP spid="16387" grpId="0" build="p"/>
      <p:bldP spid="16388" grpId="0" animBg="1"/>
      <p:bldP spid="163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ristiano-ronaldo-2016-wallpaper-hd-744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 flipH="1">
            <a:off x="0" y="4868863"/>
            <a:ext cx="903605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 Black" pitchFamily="34" charset="0"/>
              </a:rPr>
              <a:t>My name is Michael and I am 11 years old. I like playing computer games and 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Arial Black" pitchFamily="34" charset="0"/>
              </a:rPr>
              <a:t>playing football. I don’t like reading books, cooking and dancing</a:t>
            </a:r>
            <a:r>
              <a:rPr lang="en-US" dirty="0">
                <a:solidFill>
                  <a:srgbClr val="72F15D"/>
                </a:solidFill>
              </a:rPr>
              <a:t>.</a:t>
            </a:r>
            <a:endParaRPr lang="el-GR" dirty="0">
              <a:solidFill>
                <a:srgbClr val="72F15D"/>
              </a:solidFill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95513" y="188913"/>
            <a:ext cx="4391025" cy="20875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Free Time</a:t>
            </a:r>
            <a:endParaRPr lang="el-GR" sz="3600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772400" cy="1470025"/>
          </a:xfrm>
        </p:spPr>
        <p:txBody>
          <a:bodyPr/>
          <a:lstStyle/>
          <a:p>
            <a:r>
              <a:rPr lang="en-US"/>
              <a:t>Free Time</a:t>
            </a:r>
            <a:endParaRPr lang="el-G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Hello! My name is </a:t>
            </a:r>
            <a:r>
              <a:rPr lang="en-US" sz="2400" dirty="0" err="1"/>
              <a:t>Dimitra</a:t>
            </a:r>
            <a:r>
              <a:rPr lang="en-US" sz="2400" dirty="0"/>
              <a:t> and I am 11 years old. I always play with sister. I usually draw, read books, watch TV and ride a bike. I never do sports, play music and go </a:t>
            </a:r>
            <a:r>
              <a:rPr lang="en-US" sz="2400" dirty="0" smtClean="0"/>
              <a:t>fishing..</a:t>
            </a:r>
            <a:endParaRPr lang="el-GR" sz="2400" dirty="0"/>
          </a:p>
        </p:txBody>
      </p:sp>
      <p:pic>
        <p:nvPicPr>
          <p:cNvPr id="6146" name="Picture 2" descr="http://2-lip.com/data/wallpapers/35/painting-626292-1920x1080-hq-dsk-wall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14290"/>
            <a:ext cx="3357586" cy="3887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freevectors.me/wp-content/uploads/2012/12/Autumn-Maple-Leaves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426" cy="6858001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FREE TIME...!!!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Hi my name is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Antonis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. In my free time I always play with my pets and do sports.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I rarely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play music and dance.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I never cook.</a:t>
            </a:r>
            <a:endParaRPr lang="el-GR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476250"/>
            <a:ext cx="3529013" cy="692150"/>
          </a:xfrm>
        </p:spPr>
        <p:txBody>
          <a:bodyPr>
            <a:normAutofit fontScale="90000"/>
          </a:bodyPr>
          <a:lstStyle/>
          <a:p>
            <a:r>
              <a:rPr lang="en-US" sz="4000"/>
              <a:t>Free time!!!</a:t>
            </a:r>
            <a:endParaRPr lang="el-GR" sz="40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652963"/>
            <a:ext cx="6400800" cy="12715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/>
              <a:t>Hi! My name is Teos and I’m 11 years old! I always play computer games and do sports. I often listen to music, ride my bike, cook and hang out with friends.</a:t>
            </a:r>
            <a:endParaRPr lang="el-GR" sz="2400"/>
          </a:p>
        </p:txBody>
      </p:sp>
      <p:pic>
        <p:nvPicPr>
          <p:cNvPr id="2054" name="Picture 6" descr="20233527-Cook-pizza-on-a-plate-Funny-chef-presenting-a-delicious-pizza-Designed-to-decorate-the-restaurant-me-Stock-V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196975"/>
            <a:ext cx="2452687" cy="3068638"/>
          </a:xfrm>
          <a:prstGeom prst="rect">
            <a:avLst/>
          </a:prstGeom>
          <a:noFill/>
        </p:spPr>
      </p:pic>
      <p:pic>
        <p:nvPicPr>
          <p:cNvPr id="2056" name="Picture 8" descr="sports-slideshow-so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875"/>
            <a:ext cx="3667125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843213" y="54927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 rot="11068494">
            <a:off x="2987675" y="105251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2771775" y="260350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66FF33"/>
                </a:solidFill>
              </a:rPr>
              <a:t>Free   time</a:t>
            </a:r>
            <a:endParaRPr lang="el-GR" sz="3600">
              <a:solidFill>
                <a:srgbClr val="66FF33"/>
              </a:solidFill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692275" y="3573463"/>
            <a:ext cx="5111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Hi! My name is </a:t>
            </a: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Despoina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I’m 11 years old. 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always listen to music, do sports, dance and play with my pet.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 </a:t>
            </a:r>
            <a:endParaRPr lang="el-G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86" name="Picture 14" descr="Break_Dance_1-detail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2520950" cy="1800225"/>
          </a:xfrm>
          <a:prstGeom prst="rect">
            <a:avLst/>
          </a:prstGeom>
          <a:noFill/>
        </p:spPr>
      </p:pic>
      <p:pic>
        <p:nvPicPr>
          <p:cNvPr id="3088" name="Picture 16" descr="event-forthcoming_1606_1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052513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nemca.gr/wp-content/uploads/2015/04/fireworks-im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6286500" cy="3352801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FFFF00"/>
                </a:solidFill>
              </a:rPr>
              <a:t>In my free </a:t>
            </a:r>
            <a:r>
              <a:rPr lang="en-US" sz="2000" dirty="0" smtClean="0">
                <a:solidFill>
                  <a:srgbClr val="FFFF00"/>
                </a:solidFill>
              </a:rPr>
              <a:t>time </a:t>
            </a:r>
            <a:r>
              <a:rPr lang="en-US" sz="2000" dirty="0">
                <a:solidFill>
                  <a:srgbClr val="FFFF00"/>
                </a:solidFill>
              </a:rPr>
              <a:t>I always listen to music and do sports.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FFFF00"/>
                </a:solidFill>
              </a:rPr>
              <a:t>I also, play board games and computer games with my two brothers…!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FFFF00"/>
                </a:solidFill>
              </a:rPr>
              <a:t>I usually hang out with my friends and go to the cinema with them….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FFFF00"/>
                </a:solidFill>
              </a:rPr>
              <a:t>I NEVER  go </a:t>
            </a:r>
            <a:r>
              <a:rPr lang="en-US" sz="2000" dirty="0" smtClean="0">
                <a:solidFill>
                  <a:srgbClr val="FFFF00"/>
                </a:solidFill>
              </a:rPr>
              <a:t>fishing and </a:t>
            </a:r>
            <a:r>
              <a:rPr lang="en-US" sz="2000" dirty="0">
                <a:solidFill>
                  <a:srgbClr val="FFFF00"/>
                </a:solidFill>
              </a:rPr>
              <a:t>play music.</a:t>
            </a:r>
            <a:endParaRPr lang="el-GR" sz="2000" dirty="0">
              <a:solidFill>
                <a:srgbClr val="FFFF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55650" y="692150"/>
            <a:ext cx="763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Kostantina and </a:t>
            </a:r>
            <a:r>
              <a:rPr lang="en-US" sz="2000">
                <a:solidFill>
                  <a:srgbClr val="00CCFF"/>
                </a:solidFill>
              </a:rPr>
              <a:t>free time activities…!</a:t>
            </a:r>
            <a:endParaRPr lang="el-GR" sz="2000">
              <a:solidFill>
                <a:srgbClr val="00CCFF"/>
              </a:solidFill>
            </a:endParaRP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1476375" y="5300663"/>
            <a:ext cx="5688013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THE   END...!</a:t>
            </a:r>
            <a:endParaRPr lang="el-GR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050" name="Picture 2" descr="https://throughtwoblueeyes.files.wordpress.com/2013/09/tumblr_static_background_music_by_fotolover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92495">
            <a:off x="6947587" y="3217939"/>
            <a:ext cx="1875230" cy="25003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71546"/>
          </a:xfrm>
        </p:spPr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Chiller" pitchFamily="82" charset="0"/>
              </a:rPr>
              <a:t>FREE TIME</a:t>
            </a:r>
            <a:endParaRPr lang="el-GR" sz="9600" dirty="0">
              <a:solidFill>
                <a:srgbClr val="FF0000"/>
              </a:solidFill>
            </a:endParaRPr>
          </a:p>
        </p:txBody>
      </p:sp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-304800" y="142852"/>
            <a:ext cx="304800" cy="304800"/>
          </a:xfrm>
          <a:prstGeom prst="rect">
            <a:avLst/>
          </a:prstGeom>
        </p:spPr>
      </p:pic>
      <p:grpSp>
        <p:nvGrpSpPr>
          <p:cNvPr id="3" name="9 - Ομάδα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5 - Ομάδα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71" name="Picture 2" descr="https://lh3.ggpht.com/FbadEBAIIActvv7kSCYOduFeFLUEtIqIekvL9Tgg0N-Zy3u3rzhe2z6_lsfYaqatYw=h90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sp>
            <p:nvSpPr>
              <p:cNvPr id="72" name="71 - TextBox"/>
              <p:cNvSpPr txBox="1"/>
              <p:nvPr/>
            </p:nvSpPr>
            <p:spPr>
              <a:xfrm>
                <a:off x="0" y="5842337"/>
                <a:ext cx="9144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blipFill>
                      <a:blip r:embed="rId5"/>
                      <a:tile tx="0" ty="0" sx="100000" sy="100000" flip="none" algn="tl"/>
                    </a:blip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lgerian" pitchFamily="82" charset="0"/>
                  </a:rPr>
                  <a:t>PLAY COMPUTER GAME</a:t>
                </a:r>
                <a:endParaRPr lang="el-GR" sz="6000" dirty="0">
                  <a:ln w="18415" cmpd="sng">
                    <a:solidFill>
                      <a:srgbClr val="FFFFFF"/>
                    </a:solidFill>
                    <a:prstDash val="solid"/>
                  </a:ln>
                  <a:blipFill>
                    <a:blip r:embed="rId5"/>
                    <a:tile tx="0" ty="0" sx="100000" sy="100000" flip="none" algn="tl"/>
                  </a:blip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0" name="69 - TextBox"/>
            <p:cNvSpPr txBox="1"/>
            <p:nvPr/>
          </p:nvSpPr>
          <p:spPr>
            <a:xfrm>
              <a:off x="7072298" y="0"/>
              <a:ext cx="20717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</a:rPr>
                <a:t>I ALWAYS</a:t>
              </a:r>
              <a:endParaRPr lang="el-GR" sz="3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72 - Ομάδα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" name="1 - Ομάδα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6" name="2 - Ορθογώνιο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9" name="18 - Ομάδα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pic>
              <p:nvPicPr>
                <p:cNvPr id="78" name="Picture 4" descr="http://www.magicstreams.gr/templates/clear-sky-v1-0/images/tv_logo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5581662"/>
                </a:xfrm>
                <a:prstGeom prst="rect">
                  <a:avLst/>
                </a:prstGeom>
                <a:noFill/>
              </p:spPr>
            </p:pic>
            <p:sp>
              <p:nvSpPr>
                <p:cNvPr id="79" name="5 - TextBox"/>
                <p:cNvSpPr txBox="1"/>
                <p:nvPr/>
              </p:nvSpPr>
              <p:spPr>
                <a:xfrm>
                  <a:off x="2500298" y="5842337"/>
                  <a:ext cx="442915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 smtClean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blipFill>
                        <a:blip r:embed="rId5"/>
                        <a:tile tx="0" ty="0" sx="100000" sy="100000" flip="none" algn="tl"/>
                      </a:blip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  <a:latin typeface="Algerian" pitchFamily="82" charset="0"/>
                    </a:rPr>
                    <a:t>Watch   TV</a:t>
                  </a:r>
                  <a:endParaRPr lang="el-GR" sz="60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blipFill>
                      <a:blip r:embed="rId5"/>
                      <a:tile tx="0" ty="0" sx="100000" sy="100000" flip="none" algn="tl"/>
                    </a:blip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80" name="Picture 8" descr="http://i717.photobucket.com/albums/ww173/prestonjjrtr/Christmas/D_an_noel11.gif"/>
                <p:cNvPicPr>
                  <a:picLocks noChangeAspect="1" noChangeArrowheads="1" noCrop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85720" y="214290"/>
                  <a:ext cx="8572560" cy="4095781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75" name="74 - TextBox"/>
            <p:cNvSpPr txBox="1"/>
            <p:nvPr/>
          </p:nvSpPr>
          <p:spPr>
            <a:xfrm>
              <a:off x="7143736" y="0"/>
              <a:ext cx="2000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</a:rPr>
                <a:t>I ALWAYS</a:t>
              </a:r>
              <a:endParaRPr lang="el-GR" sz="3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104 - Ομάδα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1" name="6 - Ομάδα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08" name="Picture 10" descr="http://www.vigi.lv/images/products/uno_card_game_1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5852162"/>
              </a:xfrm>
              <a:prstGeom prst="rect">
                <a:avLst/>
              </a:prstGeom>
              <a:noFill/>
            </p:spPr>
          </p:pic>
          <p:sp>
            <p:nvSpPr>
              <p:cNvPr id="109" name="108 - TextBox"/>
              <p:cNvSpPr txBox="1"/>
              <p:nvPr/>
            </p:nvSpPr>
            <p:spPr>
              <a:xfrm>
                <a:off x="0" y="5842337"/>
                <a:ext cx="9144000" cy="1015663"/>
              </a:xfrm>
              <a:prstGeom prst="rect">
                <a:avLst/>
              </a:prstGeom>
              <a:blipFill>
                <a:blip r:embed="rId9" cstate="print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blipFill>
                      <a:blip r:embed="rId5"/>
                      <a:tile tx="0" ty="0" sx="100000" sy="100000" flip="none" algn="tl"/>
                    </a:blip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lgerian" pitchFamily="82" charset="0"/>
                  </a:rPr>
                  <a:t>Play board </a:t>
                </a:r>
                <a:r>
                  <a:rPr lang="en-US" sz="6000" dirty="0" err="1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blipFill>
                      <a:blip r:embed="rId5"/>
                      <a:tile tx="0" ty="0" sx="100000" sy="100000" flip="none" algn="tl"/>
                    </a:blip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lgerian" pitchFamily="82" charset="0"/>
                  </a:rPr>
                  <a:t>gameS</a:t>
                </a:r>
                <a:endParaRPr lang="el-GR" sz="6000" dirty="0">
                  <a:ln w="18415" cmpd="sng">
                    <a:solidFill>
                      <a:srgbClr val="FFFFFF"/>
                    </a:solidFill>
                    <a:prstDash val="solid"/>
                  </a:ln>
                  <a:blipFill>
                    <a:blip r:embed="rId5"/>
                    <a:tile tx="0" ty="0" sx="100000" sy="100000" flip="none" algn="tl"/>
                  </a:blip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7" name="106 - TextBox"/>
            <p:cNvSpPr txBox="1"/>
            <p:nvPr/>
          </p:nvSpPr>
          <p:spPr>
            <a:xfrm>
              <a:off x="4357686" y="0"/>
              <a:ext cx="4786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</a:rPr>
                <a:t>        I USUALLY</a:t>
              </a:r>
              <a:endParaRPr lang="el-GR" sz="3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109 - Ομάδα"/>
          <p:cNvGrpSpPr/>
          <p:nvPr/>
        </p:nvGrpSpPr>
        <p:grpSpPr>
          <a:xfrm>
            <a:off x="0" y="0"/>
            <a:ext cx="9166046" cy="6858000"/>
            <a:chOff x="0" y="0"/>
            <a:chExt cx="9166046" cy="6858000"/>
          </a:xfrm>
        </p:grpSpPr>
        <p:pic>
          <p:nvPicPr>
            <p:cNvPr id="111" name="Picture 6" descr="http://oceantech.gr/wp-content/uploads/2014/11/Roca-De-plata-Aquarium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0"/>
              <a:ext cx="9166046" cy="5810240"/>
            </a:xfrm>
            <a:prstGeom prst="rect">
              <a:avLst/>
            </a:prstGeom>
            <a:noFill/>
          </p:spPr>
        </p:pic>
        <p:sp>
          <p:nvSpPr>
            <p:cNvPr id="112" name="111 - TextBox"/>
            <p:cNvSpPr txBox="1"/>
            <p:nvPr/>
          </p:nvSpPr>
          <p:spPr>
            <a:xfrm>
              <a:off x="0" y="5842337"/>
              <a:ext cx="9144000" cy="1015663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blipFill>
                    <a:blip r:embed="rId5"/>
                    <a:tile tx="0" ty="0" sx="100000" sy="100000" flip="none" algn="tl"/>
                  </a:blip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lgerian" pitchFamily="82" charset="0"/>
                </a:rPr>
                <a:t>      play with my pets</a:t>
              </a:r>
              <a:endParaRPr lang="el-GR" sz="6000" dirty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113" name="Picture 8" descr="http://bestanimations.com/Animals/Fish/clownfishanimation-28.gif"/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2786050" y="3929066"/>
              <a:ext cx="633428" cy="330157"/>
            </a:xfrm>
            <a:prstGeom prst="rect">
              <a:avLst/>
            </a:prstGeom>
            <a:noFill/>
          </p:spPr>
        </p:pic>
        <p:pic>
          <p:nvPicPr>
            <p:cNvPr id="114" name="Picture 10" descr="http://bestanimations.com/Animals/Fish/clownfishanimation-28.gif"/>
            <p:cNvPicPr>
              <a:picLocks noChangeAspect="1" noChangeArrowheads="1" noCrop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71802" y="4143380"/>
              <a:ext cx="1023094" cy="523874"/>
            </a:xfrm>
            <a:prstGeom prst="rect">
              <a:avLst/>
            </a:prstGeom>
            <a:noFill/>
          </p:spPr>
        </p:pic>
        <p:pic>
          <p:nvPicPr>
            <p:cNvPr id="115" name="Picture 20" descr="http://d1v8u1ev1s9e4n.cloudfront.net/55f8780f5ccacf7878a77d9e"/>
            <p:cNvPicPr>
              <a:picLocks noChangeAspect="1" noChangeArrowheads="1" noCrop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429521" y="1071545"/>
              <a:ext cx="1714480" cy="3247133"/>
            </a:xfrm>
            <a:prstGeom prst="rect">
              <a:avLst/>
            </a:prstGeom>
            <a:noFill/>
          </p:spPr>
        </p:pic>
        <p:pic>
          <p:nvPicPr>
            <p:cNvPr id="116" name="Picture 22" descr="http://www.animation-station.com/fish/images/fish007.gif"/>
            <p:cNvPicPr>
              <a:picLocks noChangeAspect="1" noChangeArrowheads="1" noCrop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286248" y="0"/>
              <a:ext cx="2838450" cy="2381250"/>
            </a:xfrm>
            <a:prstGeom prst="rect">
              <a:avLst/>
            </a:prstGeom>
            <a:noFill/>
          </p:spPr>
        </p:pic>
        <p:pic>
          <p:nvPicPr>
            <p:cNvPr id="117" name="Picture 24" descr="http://www.netanimations.net/Big-blue-animated-fish-with-big-teeth.gi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214810" y="357166"/>
              <a:ext cx="785818" cy="812651"/>
            </a:xfrm>
            <a:prstGeom prst="rect">
              <a:avLst/>
            </a:prstGeom>
            <a:noFill/>
          </p:spPr>
        </p:pic>
        <p:pic>
          <p:nvPicPr>
            <p:cNvPr id="118" name="Picture 26" descr="http://www.tampabayfishingpier.com/images/2fishswim5.gif"/>
            <p:cNvPicPr>
              <a:picLocks noChangeAspect="1" noChangeArrowheads="1" noCrop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43438" y="4643446"/>
              <a:ext cx="2743200" cy="685800"/>
            </a:xfrm>
            <a:prstGeom prst="rect">
              <a:avLst/>
            </a:prstGeom>
            <a:noFill/>
          </p:spPr>
        </p:pic>
        <p:pic>
          <p:nvPicPr>
            <p:cNvPr id="119" name="Picture 28" descr="http://3.bp.blogspot.com/-JJZXvR4gns4/TVotFAgv6KI/AAAAAAAACTI/sy8TeUYPEM8/s1600/fish+swims+happily+in+the+sea+3d+gif+animation+blogspot+.gif"/>
            <p:cNvPicPr>
              <a:picLocks noChangeAspect="1" noChangeArrowheads="1" noCrop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0" y="2928934"/>
              <a:ext cx="4762500" cy="666751"/>
            </a:xfrm>
            <a:prstGeom prst="rect">
              <a:avLst/>
            </a:prstGeom>
            <a:noFill/>
          </p:spPr>
        </p:pic>
        <p:pic>
          <p:nvPicPr>
            <p:cNvPr id="120" name="Picture 30" descr="http://www.eserc.stonybrook.edu/wise/HSspr99/fish.gif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0"/>
              <a:ext cx="2857500" cy="1190625"/>
            </a:xfrm>
            <a:prstGeom prst="rect">
              <a:avLst/>
            </a:prstGeom>
            <a:noFill/>
          </p:spPr>
        </p:pic>
        <p:sp>
          <p:nvSpPr>
            <p:cNvPr id="121" name="120 - TextBox"/>
            <p:cNvSpPr txBox="1"/>
            <p:nvPr/>
          </p:nvSpPr>
          <p:spPr>
            <a:xfrm>
              <a:off x="7429488" y="0"/>
              <a:ext cx="1714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</a:rPr>
                <a:t>I OFTEN</a:t>
              </a:r>
              <a:endParaRPr lang="el-GR" sz="3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3" name="121 - Ομάδα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grpSp>
          <p:nvGrpSpPr>
            <p:cNvPr id="14" name="5 - Ομάδα"/>
            <p:cNvGrpSpPr/>
            <p:nvPr/>
          </p:nvGrpSpPr>
          <p:grpSpPr>
            <a:xfrm>
              <a:off x="0" y="0"/>
              <a:ext cx="9144001" cy="6858000"/>
              <a:chOff x="0" y="0"/>
              <a:chExt cx="9144001" cy="6858000"/>
            </a:xfrm>
          </p:grpSpPr>
          <p:grpSp>
            <p:nvGrpSpPr>
              <p:cNvPr id="15" name="1 - Ομάδα"/>
              <p:cNvGrpSpPr/>
              <p:nvPr/>
            </p:nvGrpSpPr>
            <p:grpSpPr>
              <a:xfrm>
                <a:off x="0" y="0"/>
                <a:ext cx="9144001" cy="6858000"/>
                <a:chOff x="0" y="0"/>
                <a:chExt cx="9144001" cy="6858000"/>
              </a:xfrm>
            </p:grpSpPr>
            <p:sp>
              <p:nvSpPr>
                <p:cNvPr id="127" name="2 - Ορθογώνιο"/>
                <p:cNvSpPr/>
                <p:nvPr/>
              </p:nvSpPr>
              <p:spPr>
                <a:xfrm>
                  <a:off x="0" y="0"/>
                  <a:ext cx="9144000" cy="6858000"/>
                </a:xfrm>
                <a:prstGeom prst="rect">
                  <a:avLst/>
                </a:prstGeom>
                <a:blipFill>
                  <a:blip r:embed="rId19" cstate="print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pic>
              <p:nvPicPr>
                <p:cNvPr id="128" name="Picture 4" descr="http://psarema.net/wp-content/uploads/2013/05/fishman.gif"/>
                <p:cNvPicPr>
                  <a:picLocks noChangeAspect="1" noChangeArrowheads="1" noCrop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1" cy="5857892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26" name="4 - TextBox"/>
              <p:cNvSpPr txBox="1"/>
              <p:nvPr/>
            </p:nvSpPr>
            <p:spPr>
              <a:xfrm>
                <a:off x="0" y="5842337"/>
                <a:ext cx="9144000" cy="1015663"/>
              </a:xfrm>
              <a:prstGeom prst="rect">
                <a:avLst/>
              </a:prstGeom>
              <a:blipFill>
                <a:blip r:embed="rId9" cstate="print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blipFill>
                      <a:blip r:embed="rId5"/>
                      <a:tile tx="0" ty="0" sx="100000" sy="100000" flip="none" algn="tl"/>
                    </a:blip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lgerian" pitchFamily="82" charset="0"/>
                  </a:rPr>
                  <a:t>            Go fishing</a:t>
                </a:r>
                <a:endParaRPr lang="el-GR" sz="6000" dirty="0">
                  <a:ln w="18415" cmpd="sng">
                    <a:solidFill>
                      <a:srgbClr val="FFFFFF"/>
                    </a:solidFill>
                    <a:prstDash val="solid"/>
                  </a:ln>
                  <a:blipFill>
                    <a:blip r:embed="rId5"/>
                    <a:tile tx="0" ty="0" sx="100000" sy="100000" flip="none" algn="tl"/>
                  </a:blip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4" name="123 - TextBox"/>
            <p:cNvSpPr txBox="1"/>
            <p:nvPr/>
          </p:nvSpPr>
          <p:spPr>
            <a:xfrm>
              <a:off x="6857984" y="1"/>
              <a:ext cx="22860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FF"/>
                  </a:solidFill>
                </a:rPr>
                <a:t>I USUALLY</a:t>
              </a:r>
              <a:endParaRPr lang="el-GR" sz="36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6" name="128 - Ομάδα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0" name="Picture 2" descr="C:\Users\KAT\Pictures\JOHN CANOE\IMG_1349.JP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0" y="0"/>
              <a:ext cx="9144000" cy="5786454"/>
            </a:xfrm>
            <a:prstGeom prst="rect">
              <a:avLst/>
            </a:prstGeom>
            <a:noFill/>
          </p:spPr>
        </p:pic>
        <p:grpSp>
          <p:nvGrpSpPr>
            <p:cNvPr id="17" name="23 - Ομάδα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32" name="4 - TextBox"/>
              <p:cNvSpPr txBox="1"/>
              <p:nvPr/>
            </p:nvSpPr>
            <p:spPr>
              <a:xfrm>
                <a:off x="0" y="5842337"/>
                <a:ext cx="9144000" cy="1015663"/>
              </a:xfrm>
              <a:prstGeom prst="rect">
                <a:avLst/>
              </a:prstGeom>
              <a:blipFill>
                <a:blip r:embed="rId9" cstate="print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blipFill>
                      <a:blip r:embed="rId5"/>
                      <a:tile tx="0" ty="0" sx="100000" sy="100000" flip="none" algn="tl"/>
                    </a:blip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lgerian" pitchFamily="82" charset="0"/>
                  </a:rPr>
                  <a:t>            DO SPORTS</a:t>
                </a:r>
                <a:endParaRPr lang="el-GR" sz="6000" dirty="0">
                  <a:ln w="18415" cmpd="sng">
                    <a:solidFill>
                      <a:srgbClr val="FFFFFF"/>
                    </a:solidFill>
                    <a:prstDash val="solid"/>
                  </a:ln>
                  <a:blipFill>
                    <a:blip r:embed="rId5"/>
                    <a:tile tx="0" ty="0" sx="100000" sy="100000" flip="none" algn="tl"/>
                  </a:blip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33" name="132 - TextBox"/>
              <p:cNvSpPr txBox="1"/>
              <p:nvPr/>
            </p:nvSpPr>
            <p:spPr>
              <a:xfrm>
                <a:off x="6572264" y="0"/>
                <a:ext cx="25717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</a:rPr>
                  <a:t>I OFTEN</a:t>
                </a:r>
                <a:endParaRPr lang="el-GR" sz="3600" b="1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134" name="133 - TextBox"/>
          <p:cNvSpPr txBox="1"/>
          <p:nvPr/>
        </p:nvSpPr>
        <p:spPr>
          <a:xfrm>
            <a:off x="0" y="5143512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hiller" pitchFamily="82" charset="0"/>
              </a:rPr>
              <a:t>                  BY JOHN MAVROGENIS</a:t>
            </a:r>
            <a:endParaRPr lang="el-GR" sz="4000" dirty="0"/>
          </a:p>
        </p:txBody>
      </p:sp>
      <p:grpSp>
        <p:nvGrpSpPr>
          <p:cNvPr id="18" name="135 - Ομάδα"/>
          <p:cNvGrpSpPr/>
          <p:nvPr/>
        </p:nvGrpSpPr>
        <p:grpSpPr>
          <a:xfrm>
            <a:off x="1857356" y="6072206"/>
            <a:ext cx="4929222" cy="571504"/>
            <a:chOff x="1857356" y="6072206"/>
            <a:chExt cx="4929222" cy="571504"/>
          </a:xfrm>
        </p:grpSpPr>
        <p:pic>
          <p:nvPicPr>
            <p:cNvPr id="1027" name="Picture 3" descr="C:\Program Files (x86)\Microsoft Office\MEDIA\OFFICE12\Bullets\BD15018_.gif"/>
            <p:cNvPicPr>
              <a:picLocks noChangeAspect="1" noChangeArrowheads="1" noCrop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286512" y="6143644"/>
              <a:ext cx="500066" cy="500066"/>
            </a:xfrm>
            <a:prstGeom prst="rect">
              <a:avLst/>
            </a:prstGeom>
            <a:noFill/>
          </p:spPr>
        </p:pic>
        <p:pic>
          <p:nvPicPr>
            <p:cNvPr id="135" name="Picture 3" descr="C:\Program Files (x86)\Microsoft Office\MEDIA\OFFICE12\Bullets\BD15018_.gif"/>
            <p:cNvPicPr>
              <a:picLocks noChangeAspect="1" noChangeArrowheads="1" noCrop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857356" y="6072206"/>
              <a:ext cx="500066" cy="50006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1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- Γράφημα"/>
          <p:cNvGraphicFramePr/>
          <p:nvPr/>
        </p:nvGraphicFramePr>
        <p:xfrm>
          <a:off x="42332" y="0"/>
          <a:ext cx="9101668" cy="920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FREE TIME</a:t>
            </a:r>
            <a:br>
              <a:rPr lang="en-US" sz="4000"/>
            </a:br>
            <a:endParaRPr lang="el-GR" sz="4000"/>
          </a:p>
        </p:txBody>
      </p:sp>
      <p:pic>
        <p:nvPicPr>
          <p:cNvPr id="3078" name="Picture 6" descr="hero_zero_free_browser_g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916113"/>
            <a:ext cx="3455988" cy="1385887"/>
          </a:xfrm>
          <a:prstGeom prst="rect">
            <a:avLst/>
          </a:prstGeom>
          <a:noFill/>
        </p:spPr>
      </p:pic>
      <p:pic>
        <p:nvPicPr>
          <p:cNvPr id="3082" name="Picture 10" descr="logo_hero_ze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700213"/>
            <a:ext cx="2665412" cy="1662112"/>
          </a:xfrm>
          <a:prstGeom prst="rect">
            <a:avLst/>
          </a:prstGeom>
          <a:noFill/>
        </p:spPr>
      </p:pic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11188" y="3716338"/>
            <a:ext cx="7777162" cy="273685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HI</a:t>
            </a:r>
            <a:r>
              <a:rPr lang="en-US" dirty="0" smtClean="0"/>
              <a:t>!! MY </a:t>
            </a:r>
            <a:r>
              <a:rPr lang="en-US" dirty="0"/>
              <a:t>NAME IS NICK AND I AM 11 YEARS OLD. IN MY FREE TIME</a:t>
            </a:r>
          </a:p>
          <a:p>
            <a:pPr algn="ctr"/>
            <a:r>
              <a:rPr lang="en-US" dirty="0"/>
              <a:t>I LIKE PLAYING HERO ZERO , WATCHING </a:t>
            </a:r>
            <a:r>
              <a:rPr lang="en-US" dirty="0" smtClean="0"/>
              <a:t> TV </a:t>
            </a:r>
            <a:r>
              <a:rPr lang="en-US" dirty="0"/>
              <a:t>IN MY LIVING ROOM </a:t>
            </a:r>
            <a:r>
              <a:rPr lang="en-US" dirty="0" smtClean="0"/>
              <a:t>,</a:t>
            </a:r>
            <a:endParaRPr lang="en-US" dirty="0"/>
          </a:p>
          <a:p>
            <a:pPr algn="ctr"/>
            <a:r>
              <a:rPr lang="en-US" dirty="0"/>
              <a:t>BUT I NEVER DANCE.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8309" name="Picture 5" descr="tumblr_static_pink-1170x1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8311" name="WordArt 7"/>
          <p:cNvSpPr>
            <a:spLocks noChangeArrowheads="1" noChangeShapeType="1" noTextEdit="1"/>
          </p:cNvSpPr>
          <p:nvPr/>
        </p:nvSpPr>
        <p:spPr bwMode="auto">
          <a:xfrm>
            <a:off x="2339975" y="333375"/>
            <a:ext cx="4824413" cy="17954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My free time!!!!</a:t>
            </a:r>
            <a:endParaRPr lang="el-GR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 rot="10822690" flipV="1">
            <a:off x="2051050" y="2083267"/>
            <a:ext cx="51863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</a:rPr>
              <a:t>Hi! My name is  </a:t>
            </a:r>
            <a:r>
              <a:rPr lang="en-US" sz="2400" dirty="0" err="1">
                <a:solidFill>
                  <a:srgbClr val="000000"/>
                </a:solidFill>
              </a:rPr>
              <a:t>Zenia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smtClean="0">
                <a:solidFill>
                  <a:srgbClr val="000000"/>
                </a:solidFill>
              </a:rPr>
              <a:t>In my </a:t>
            </a:r>
            <a:r>
              <a:rPr lang="en-US" sz="2400" dirty="0">
                <a:solidFill>
                  <a:srgbClr val="000000"/>
                </a:solidFill>
              </a:rPr>
              <a:t>free time I </a:t>
            </a:r>
            <a:r>
              <a:rPr lang="en-US" sz="2400" dirty="0" smtClean="0">
                <a:solidFill>
                  <a:srgbClr val="000000"/>
                </a:solidFill>
              </a:rPr>
              <a:t>like playing </a:t>
            </a:r>
            <a:r>
              <a:rPr lang="en-US" sz="2400" dirty="0">
                <a:solidFill>
                  <a:srgbClr val="000000"/>
                </a:solidFill>
              </a:rPr>
              <a:t>computer games, </a:t>
            </a:r>
            <a:r>
              <a:rPr lang="en-US" sz="2400" dirty="0" smtClean="0">
                <a:solidFill>
                  <a:srgbClr val="000000"/>
                </a:solidFill>
              </a:rPr>
              <a:t>watching </a:t>
            </a:r>
            <a:r>
              <a:rPr lang="en-US" sz="2400" dirty="0">
                <a:solidFill>
                  <a:srgbClr val="000000"/>
                </a:solidFill>
              </a:rPr>
              <a:t>TV,  listening to music, </a:t>
            </a:r>
            <a:r>
              <a:rPr lang="en-US" sz="2400" dirty="0" smtClean="0">
                <a:solidFill>
                  <a:srgbClr val="000000"/>
                </a:solidFill>
              </a:rPr>
              <a:t>playing </a:t>
            </a:r>
            <a:r>
              <a:rPr lang="en-US" sz="2400" dirty="0">
                <a:solidFill>
                  <a:srgbClr val="000000"/>
                </a:solidFill>
              </a:rPr>
              <a:t>with my </a:t>
            </a:r>
            <a:r>
              <a:rPr lang="en-US" sz="2400" dirty="0" smtClean="0">
                <a:solidFill>
                  <a:srgbClr val="000000"/>
                </a:solidFill>
              </a:rPr>
              <a:t>friends  </a:t>
            </a:r>
            <a:r>
              <a:rPr lang="en-US" sz="2400" dirty="0">
                <a:solidFill>
                  <a:srgbClr val="000000"/>
                </a:solidFill>
              </a:rPr>
              <a:t>and  </a:t>
            </a:r>
            <a:r>
              <a:rPr lang="en-US" sz="2400" dirty="0" smtClean="0">
                <a:solidFill>
                  <a:srgbClr val="000000"/>
                </a:solidFill>
              </a:rPr>
              <a:t>going </a:t>
            </a:r>
            <a:r>
              <a:rPr lang="en-US" sz="2400" dirty="0">
                <a:solidFill>
                  <a:srgbClr val="000000"/>
                </a:solidFill>
              </a:rPr>
              <a:t>to the cinema</a:t>
            </a:r>
            <a:r>
              <a:rPr lang="en-US" sz="2400" dirty="0"/>
              <a:t>.</a:t>
            </a:r>
            <a:endParaRPr lang="el-GR" sz="2400" dirty="0"/>
          </a:p>
        </p:txBody>
      </p:sp>
      <p:pic>
        <p:nvPicPr>
          <p:cNvPr id="98314" name="Picture 10" descr="SONY_522e247d3c7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833938"/>
            <a:ext cx="2700337" cy="2024062"/>
          </a:xfrm>
          <a:prstGeom prst="rect">
            <a:avLst/>
          </a:prstGeom>
          <a:noFill/>
        </p:spPr>
      </p:pic>
      <p:pic>
        <p:nvPicPr>
          <p:cNvPr id="98316" name="Picture 12" descr="ba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04975" cy="1414463"/>
          </a:xfrm>
          <a:prstGeom prst="rect">
            <a:avLst/>
          </a:prstGeom>
          <a:noFill/>
        </p:spPr>
      </p:pic>
      <p:pic>
        <p:nvPicPr>
          <p:cNvPr id="98318" name="Picture 14" descr="bab3071b5f24a146af315fe2e7519640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292600"/>
            <a:ext cx="2330450" cy="1554163"/>
          </a:xfrm>
          <a:prstGeom prst="rect">
            <a:avLst/>
          </a:prstGeom>
          <a:noFill/>
        </p:spPr>
      </p:pic>
      <p:pic>
        <p:nvPicPr>
          <p:cNvPr id="98320" name="Picture 16" descr="ANd9GcQuzwDoBsE_YOrPDegDlITBSZA9PEcxfSqU3HW0wjBpSdt8ZLbUZ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4149725"/>
            <a:ext cx="1857375" cy="2181225"/>
          </a:xfrm>
          <a:prstGeom prst="rect">
            <a:avLst/>
          </a:prstGeom>
          <a:noFill/>
        </p:spPr>
      </p:pic>
      <p:pic>
        <p:nvPicPr>
          <p:cNvPr id="98322" name="Picture 18" descr="tv3-or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1725" y="0"/>
            <a:ext cx="1692275" cy="169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/>
      <p:bldP spid="983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484438" y="188913"/>
            <a:ext cx="3600450" cy="13668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My free time!</a:t>
            </a:r>
            <a:endParaRPr lang="el-GR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900113" y="1557338"/>
            <a:ext cx="7200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Hi! My name is Joanna. In my free time I like reading books, listening to music, watching TV,  cooking, </a:t>
            </a:r>
            <a:r>
              <a:rPr lang="en-US" dirty="0" smtClean="0"/>
              <a:t>hanging out </a:t>
            </a:r>
            <a:r>
              <a:rPr lang="en-US" dirty="0"/>
              <a:t>with friends and going to the cinema. I never play board games, draw, play with my pets and I never go fishing.</a:t>
            </a:r>
            <a:endParaRPr lang="el-GR" dirty="0"/>
          </a:p>
        </p:txBody>
      </p:sp>
      <p:sp>
        <p:nvSpPr>
          <p:cNvPr id="2058" name="AutoShape 10" descr="Αποτέλεσμα εικόνας για book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2060" name="AutoShape 12" descr="Αποτέλεσμα εικόνας για book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pic>
        <p:nvPicPr>
          <p:cNvPr id="2062" name="Picture 14" descr="Αποτέλεσμα εικόνας για boo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852738"/>
            <a:ext cx="2017712" cy="1311275"/>
          </a:xfrm>
          <a:prstGeom prst="rect">
            <a:avLst/>
          </a:prstGeom>
          <a:noFill/>
        </p:spPr>
      </p:pic>
      <p:pic>
        <p:nvPicPr>
          <p:cNvPr id="2064" name="Picture 16" descr="ANd9GcTKS6Yc0xaqqAm6Heqk-j2awmkbD6JWeBIHNereBvToc20xtVSQ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860800"/>
            <a:ext cx="1547813" cy="877888"/>
          </a:xfrm>
          <a:prstGeom prst="rect">
            <a:avLst/>
          </a:prstGeom>
          <a:noFill/>
        </p:spPr>
      </p:pic>
      <p:pic>
        <p:nvPicPr>
          <p:cNvPr id="2066" name="Picture 18" descr="headphones_notes_wall_decal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4437063"/>
            <a:ext cx="1728788" cy="1023937"/>
          </a:xfrm>
          <a:prstGeom prst="rect">
            <a:avLst/>
          </a:prstGeom>
          <a:noFill/>
        </p:spPr>
      </p:pic>
      <p:pic>
        <p:nvPicPr>
          <p:cNvPr id="2068" name="Picture 20" descr="cute-girl-fishing-hd-wallpap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924175"/>
            <a:ext cx="1512888" cy="1019175"/>
          </a:xfrm>
          <a:prstGeom prst="rect">
            <a:avLst/>
          </a:prstGeom>
          <a:noFill/>
        </p:spPr>
      </p:pic>
      <p:pic>
        <p:nvPicPr>
          <p:cNvPr id="2071" name="Picture 23" descr="dog-fet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3933825"/>
            <a:ext cx="1512887" cy="1216025"/>
          </a:xfrm>
          <a:prstGeom prst="rect">
            <a:avLst/>
          </a:prstGeom>
          <a:noFill/>
        </p:spPr>
      </p:pic>
      <p:pic>
        <p:nvPicPr>
          <p:cNvPr id="2073" name="Picture 25" descr="hanging-out-with-friend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13" y="3213100"/>
            <a:ext cx="2016125" cy="1339850"/>
          </a:xfrm>
          <a:prstGeom prst="rect">
            <a:avLst/>
          </a:prstGeom>
          <a:noFill/>
        </p:spPr>
      </p:pic>
      <p:sp>
        <p:nvSpPr>
          <p:cNvPr id="2075" name="AutoShape 27" descr="stock-ilustrations-cinema-vectors_18-324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2077" name="AutoShape 29" descr="stock-ilustrations-cinema-vectors_18-324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pic>
        <p:nvPicPr>
          <p:cNvPr id="2079" name="Picture 31" descr="cinema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4292600"/>
            <a:ext cx="2447925" cy="1916113"/>
          </a:xfrm>
          <a:prstGeom prst="rect">
            <a:avLst/>
          </a:prstGeom>
          <a:noFill/>
        </p:spPr>
      </p:pic>
      <p:pic>
        <p:nvPicPr>
          <p:cNvPr id="2083" name="Picture 35" descr="board_game_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3789363"/>
            <a:ext cx="1584325" cy="1101725"/>
          </a:xfrm>
          <a:prstGeom prst="rect">
            <a:avLst/>
          </a:prstGeom>
          <a:noFill/>
        </p:spPr>
      </p:pic>
      <p:pic>
        <p:nvPicPr>
          <p:cNvPr id="2085" name="Picture 37" descr="iStockPaintTechniqu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325" y="4724400"/>
            <a:ext cx="1368425" cy="935038"/>
          </a:xfrm>
          <a:prstGeom prst="rect">
            <a:avLst/>
          </a:prstGeom>
          <a:noFill/>
        </p:spPr>
      </p:pic>
      <p:sp>
        <p:nvSpPr>
          <p:cNvPr id="2086" name="AutoShape 38"/>
          <p:cNvSpPr>
            <a:spLocks noChangeArrowheads="1"/>
          </p:cNvSpPr>
          <p:nvPr/>
        </p:nvSpPr>
        <p:spPr bwMode="auto">
          <a:xfrm>
            <a:off x="5795963" y="3141663"/>
            <a:ext cx="2881312" cy="2447925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6" grpId="0"/>
      <p:bldP spid="20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rwrKD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5157788"/>
            <a:ext cx="9144000" cy="1700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Hi!! My name is </a:t>
            </a:r>
            <a:r>
              <a:rPr lang="en-US" dirty="0" smtClean="0"/>
              <a:t>John </a:t>
            </a:r>
            <a:r>
              <a:rPr lang="en-US" dirty="0"/>
              <a:t>and I am 11 years old. In my free </a:t>
            </a:r>
            <a:r>
              <a:rPr lang="en-US" dirty="0" smtClean="0"/>
              <a:t>time I like </a:t>
            </a:r>
            <a:r>
              <a:rPr lang="en-US" dirty="0"/>
              <a:t>playing computer games,</a:t>
            </a:r>
          </a:p>
          <a:p>
            <a:pPr algn="ctr"/>
            <a:r>
              <a:rPr lang="en-US" dirty="0"/>
              <a:t>basketball and I playing </a:t>
            </a:r>
            <a:r>
              <a:rPr lang="en-US" dirty="0" smtClean="0"/>
              <a:t>baseball, but </a:t>
            </a:r>
            <a:r>
              <a:rPr lang="en-US" dirty="0"/>
              <a:t>I never </a:t>
            </a:r>
            <a:r>
              <a:rPr lang="en-US" dirty="0" smtClean="0"/>
              <a:t>read </a:t>
            </a:r>
            <a:r>
              <a:rPr lang="en-US" dirty="0"/>
              <a:t>books ,</a:t>
            </a:r>
            <a:r>
              <a:rPr lang="en-US" dirty="0" err="1" smtClean="0"/>
              <a:t>playi</a:t>
            </a:r>
            <a:r>
              <a:rPr lang="en-US" dirty="0" smtClean="0"/>
              <a:t> </a:t>
            </a:r>
            <a:r>
              <a:rPr lang="en-US" dirty="0"/>
              <a:t>board games </a:t>
            </a:r>
          </a:p>
          <a:p>
            <a:pPr algn="ctr"/>
            <a:r>
              <a:rPr lang="en-US" dirty="0"/>
              <a:t>and I never </a:t>
            </a:r>
            <a:r>
              <a:rPr lang="en-US" dirty="0" smtClean="0"/>
              <a:t>swim </a:t>
            </a:r>
            <a:r>
              <a:rPr lang="en-US" dirty="0"/>
              <a:t>in my pool in winter!!   </a:t>
            </a:r>
            <a:endParaRPr lang="el-GR" dirty="0"/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771775" y="188913"/>
            <a:ext cx="3600450" cy="10080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IN MY FREE TIME</a:t>
            </a:r>
            <a:endParaRPr lang="el-GR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5133" name="Picture 13" descr="CeKx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4950" y="981075"/>
            <a:ext cx="2559050" cy="4208463"/>
          </a:xfrm>
          <a:prstGeom prst="rect">
            <a:avLst/>
          </a:prstGeom>
          <a:noFill/>
        </p:spPr>
      </p:pic>
      <p:pic>
        <p:nvPicPr>
          <p:cNvPr id="5135" name="Picture 15" descr="P5Tp7s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050"/>
            <a:ext cx="225742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Free time</a:t>
            </a:r>
            <a:endParaRPr lang="el-G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HI! My name is </a:t>
            </a:r>
            <a:r>
              <a:rPr lang="en-US" sz="2400" dirty="0" err="1"/>
              <a:t>Voula</a:t>
            </a:r>
            <a:r>
              <a:rPr lang="en-US" sz="2400" dirty="0"/>
              <a:t> and I am 11 years old</a:t>
            </a:r>
            <a:r>
              <a:rPr lang="en-US" sz="2400" dirty="0" smtClean="0"/>
              <a:t>! In </a:t>
            </a:r>
            <a:r>
              <a:rPr lang="en-US" dirty="0"/>
              <a:t>m</a:t>
            </a:r>
            <a:r>
              <a:rPr lang="en-US" sz="2400" dirty="0" smtClean="0"/>
              <a:t>y </a:t>
            </a:r>
            <a:r>
              <a:rPr lang="en-US" sz="2400" dirty="0"/>
              <a:t>free time I always draw , play with my pet, I usually  play computer games,  play with my sister, I often read </a:t>
            </a:r>
            <a:r>
              <a:rPr lang="en-US" sz="2400" dirty="0" smtClean="0"/>
              <a:t>books and watch </a:t>
            </a:r>
            <a:r>
              <a:rPr lang="en-US" sz="2400" dirty="0"/>
              <a:t>TV.  I never go fishing and I rarely go to the cinema!!!</a:t>
            </a:r>
            <a:endParaRPr lang="el-GR" sz="2400" dirty="0"/>
          </a:p>
        </p:txBody>
      </p:sp>
      <p:pic>
        <p:nvPicPr>
          <p:cNvPr id="2053" name="Picture 5" descr="art-for-kids-how-to-draw-an-eleph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260350"/>
            <a:ext cx="2195512" cy="2087563"/>
          </a:xfrm>
          <a:prstGeom prst="rect">
            <a:avLst/>
          </a:prstGeom>
          <a:noFill/>
        </p:spPr>
      </p:pic>
      <p:pic>
        <p:nvPicPr>
          <p:cNvPr id="2055" name="Picture 7" descr="Play-with-My-Friend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333375"/>
            <a:ext cx="2641600" cy="1862138"/>
          </a:xfrm>
          <a:prstGeom prst="rect">
            <a:avLst/>
          </a:prstGeom>
          <a:noFill/>
        </p:spPr>
      </p:pic>
      <p:pic>
        <p:nvPicPr>
          <p:cNvPr id="2057" name="Picture 9" descr="CatExercises-YarnB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88913"/>
            <a:ext cx="2813050" cy="2109787"/>
          </a:xfrm>
          <a:prstGeom prst="rect">
            <a:avLst/>
          </a:prstGeom>
          <a:noFill/>
        </p:spPr>
      </p:pic>
      <p:pic>
        <p:nvPicPr>
          <p:cNvPr id="2059" name="Picture 11" descr="ANd9GcR7fKRSfZKfxb4lnHRXbqDftUh8Q0fceRbxVDVx3c58daORiGi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5661025"/>
            <a:ext cx="4032250" cy="1196975"/>
          </a:xfrm>
          <a:prstGeom prst="rect">
            <a:avLst/>
          </a:prstGeom>
          <a:noFill/>
        </p:spPr>
      </p:pic>
      <p:pic>
        <p:nvPicPr>
          <p:cNvPr id="2061" name="Picture 13" descr="Αποτέλεσμα εικόνας για PLAY WITH MY PET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5357826"/>
            <a:ext cx="1809750" cy="135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916238" y="0"/>
            <a:ext cx="3455987" cy="1682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My free time!</a:t>
            </a:r>
            <a:endParaRPr lang="el-GR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50825" y="1700213"/>
            <a:ext cx="84978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Hi! My name is Carmen. In my free time I like reading books, listening to music, dancing and singing. I usually play music and cook. I like to play with my pets too. I often draw and do sports. Sometimes I hang out with my friends, I like to go to the cinema too. I rarely play computer and board games. I never go fishing and play with my </a:t>
            </a:r>
            <a:r>
              <a:rPr lang="en-US" dirty="0" smtClean="0"/>
              <a:t>two </a:t>
            </a:r>
            <a:r>
              <a:rPr lang="en-US" dirty="0"/>
              <a:t>brothers because they are too big to play with me.</a:t>
            </a:r>
            <a:endParaRPr lang="el-GR" dirty="0"/>
          </a:p>
        </p:txBody>
      </p:sp>
      <p:sp>
        <p:nvSpPr>
          <p:cNvPr id="2058" name="AutoShape 10" descr="Αποτέλεσμα εικόνας για book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2060" name="AutoShape 12" descr="Αποτέλεσμα εικόνας για book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pic>
        <p:nvPicPr>
          <p:cNvPr id="2062" name="Picture 14" descr="Αποτέλεσμα εικόνας για boo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573463"/>
            <a:ext cx="2411412" cy="1284287"/>
          </a:xfrm>
          <a:prstGeom prst="rect">
            <a:avLst/>
          </a:prstGeom>
          <a:noFill/>
        </p:spPr>
      </p:pic>
      <p:pic>
        <p:nvPicPr>
          <p:cNvPr id="2064" name="Picture 16" descr="Αποτέλεσμα εικόνας για coo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28900" cy="1743075"/>
          </a:xfrm>
          <a:prstGeom prst="rect">
            <a:avLst/>
          </a:prstGeom>
          <a:noFill/>
        </p:spPr>
      </p:pic>
      <p:pic>
        <p:nvPicPr>
          <p:cNvPr id="2066" name="Picture 18" descr="Αποτέλεσμα εικόνας για headphones music no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0"/>
            <a:ext cx="1208088" cy="1603375"/>
          </a:xfrm>
          <a:prstGeom prst="rect">
            <a:avLst/>
          </a:prstGeom>
          <a:noFill/>
        </p:spPr>
      </p:pic>
      <p:sp>
        <p:nvSpPr>
          <p:cNvPr id="2068" name="AutoShape 20" descr="Αποτέλεσμα εικόνας για fish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2070" name="AutoShape 22" descr="Αποτέλεσμα εικόνας για fish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pic>
        <p:nvPicPr>
          <p:cNvPr id="2074" name="Picture 26" descr="Αποτέλεσμα εικόνας για fish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3500438"/>
            <a:ext cx="2232025" cy="1952625"/>
          </a:xfrm>
          <a:prstGeom prst="rect">
            <a:avLst/>
          </a:prstGeom>
          <a:noFill/>
        </p:spPr>
      </p:pic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2771775" y="3573463"/>
            <a:ext cx="2232025" cy="1728787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DC070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2077" name="Picture 29" descr="living-life-to-the-fulle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4724400"/>
            <a:ext cx="2736850" cy="1484313"/>
          </a:xfrm>
          <a:prstGeom prst="rect">
            <a:avLst/>
          </a:prstGeom>
          <a:noFill/>
        </p:spPr>
      </p:pic>
      <p:sp>
        <p:nvSpPr>
          <p:cNvPr id="2079" name="AutoShape 31" descr="Αποτέλεσμα εικόνας για paint paint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sp>
        <p:nvSpPr>
          <p:cNvPr id="2081" name="AutoShape 33" descr="Αποτέλεσμα εικόνας για paint paint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l-GR"/>
          </a:p>
        </p:txBody>
      </p:sp>
      <p:pic>
        <p:nvPicPr>
          <p:cNvPr id="2083" name="Picture 35" descr="iStockPaintTechniqu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797425"/>
            <a:ext cx="2592388" cy="1773238"/>
          </a:xfrm>
          <a:prstGeom prst="rect">
            <a:avLst/>
          </a:prstGeom>
          <a:noFill/>
        </p:spPr>
      </p:pic>
      <p:pic>
        <p:nvPicPr>
          <p:cNvPr id="2085" name="Picture 37" descr="ANd9GcTpiGv-pcy9U_YrgStlq4KV-xrHvAsWoCQi2O_RJWJjRta2AV7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7150" y="4121150"/>
            <a:ext cx="2736850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6" grpId="0"/>
      <p:bldP spid="20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71550" y="620713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Zoe and free time activities .</a:t>
            </a:r>
            <a:endParaRPr lang="el-GR" sz="2400">
              <a:solidFill>
                <a:srgbClr val="FF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9750" y="1773238"/>
            <a:ext cx="770572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  </a:t>
            </a:r>
            <a:r>
              <a:rPr lang="en-US">
                <a:solidFill>
                  <a:srgbClr val="FF0000"/>
                </a:solidFill>
              </a:rPr>
              <a:t>In my free time I always</a:t>
            </a:r>
            <a:r>
              <a:rPr lang="el-GR">
                <a:solidFill>
                  <a:srgbClr val="0000FF"/>
                </a:solidFill>
              </a:rPr>
              <a:t>  </a:t>
            </a:r>
            <a:r>
              <a:rPr lang="en-US">
                <a:solidFill>
                  <a:srgbClr val="FF0000"/>
                </a:solidFill>
              </a:rPr>
              <a:t>listen to music, cook delicious dishes ,hang out with my friends and play with my siblings.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00FF00"/>
                </a:solidFill>
              </a:rPr>
              <a:t>I sometimes draw and watch TV.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</a:rPr>
              <a:t> I never go fishing and play music.</a:t>
            </a:r>
            <a:endParaRPr lang="el-GR">
              <a:solidFill>
                <a:srgbClr val="00FF00"/>
              </a:solidFill>
            </a:endParaRPr>
          </a:p>
        </p:txBody>
      </p:sp>
      <p:pic>
        <p:nvPicPr>
          <p:cNvPr id="2055" name="Picture 7" descr="14368860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8850"/>
            <a:ext cx="2700338" cy="2089150"/>
          </a:xfrm>
          <a:prstGeom prst="rect">
            <a:avLst/>
          </a:prstGeom>
          <a:noFill/>
        </p:spPr>
      </p:pic>
      <p:pic>
        <p:nvPicPr>
          <p:cNvPr id="2057" name="Picture 9" descr="woman-in-the-window-end-title-st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941888"/>
            <a:ext cx="3708400" cy="191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</TotalTime>
  <Words>724</Words>
  <Application>Microsoft Office PowerPoint</Application>
  <PresentationFormat>Προβολή στην οθόνη (4:3)</PresentationFormat>
  <Paragraphs>63</Paragraphs>
  <Slides>17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Αστικό</vt:lpstr>
      <vt:lpstr>Μετρό</vt:lpstr>
      <vt:lpstr>GAMES CHILDREN PLAY FREE TIME ACTIVITIES SURVEY ST2</vt:lpstr>
      <vt:lpstr>Διαφάνεια 2</vt:lpstr>
      <vt:lpstr>FREE TIME </vt:lpstr>
      <vt:lpstr>Διαφάνεια 4</vt:lpstr>
      <vt:lpstr>Διαφάνεια 5</vt:lpstr>
      <vt:lpstr>Διαφάνεια 6</vt:lpstr>
      <vt:lpstr>Free time</vt:lpstr>
      <vt:lpstr>Διαφάνεια 8</vt:lpstr>
      <vt:lpstr>Διαφάνεια 9</vt:lpstr>
      <vt:lpstr>Διαφάνεια 10</vt:lpstr>
      <vt:lpstr>Διαφάνεια 11</vt:lpstr>
      <vt:lpstr>Free Time</vt:lpstr>
      <vt:lpstr>FREE TIME...!!!</vt:lpstr>
      <vt:lpstr>Free time!!!</vt:lpstr>
      <vt:lpstr>Διαφάνεια 15</vt:lpstr>
      <vt:lpstr>Διαφάνεια 16</vt:lpstr>
      <vt:lpstr>FREE TIME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CHILDREN PLAY FREE TIME ACTIVITIES SURVEY ST2</dc:title>
  <dc:creator>KAT</dc:creator>
  <cp:lastModifiedBy>KAT</cp:lastModifiedBy>
  <cp:revision>7</cp:revision>
  <dcterms:created xsi:type="dcterms:W3CDTF">2015-11-08T19:38:35Z</dcterms:created>
  <dcterms:modified xsi:type="dcterms:W3CDTF">2015-11-10T14:30:43Z</dcterms:modified>
</cp:coreProperties>
</file>