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C9322F-7BEB-41C7-9DB8-AFD86C9A1AF0}" type="datetimeFigureOut">
              <a:rPr lang="el-GR" smtClean="0"/>
              <a:pPr/>
              <a:t>29/3/2025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B8F07-0F43-487E-8567-0E90DF19D4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nva.com/design/DAGiNALwZ90/WtjmumC3A1qpwRJz7rrUDQ/watch?utm_content=DAGiNALwZ90&amp;utm_campaign=designshare&amp;utm_medium=link2&amp;utm_source=uniquelinks&amp;utlId=he4e6ff9bfb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way.cloud.microsoft/qz1zaeWXc3GrRzAR?ref=Link&amp;loc=pla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49999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999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043608" y="548680"/>
            <a:ext cx="6984776" cy="212365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marL="1143000" indent="-1143000" algn="ctr">
              <a:buAutoNum type="arabicPlain" startAt="2"/>
            </a:pPr>
            <a:r>
              <a:rPr lang="el-GR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Α Π Ρ Ι Λ Ι Ο Υ </a:t>
            </a:r>
          </a:p>
          <a:p>
            <a:pPr marL="1143000" indent="-1143000" algn="ctr"/>
            <a:r>
              <a:rPr lang="el-GR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el-GR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0 2 5 </a:t>
            </a:r>
            <a:endParaRPr lang="el-GR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2924944"/>
            <a:ext cx="85689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 </a:t>
            </a:r>
            <a:r>
              <a:rPr lang="el-GR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ΠαγκΟσμια ημΕρα</a:t>
            </a:r>
          </a:p>
          <a:p>
            <a:pPr algn="ctr"/>
            <a:r>
              <a:rPr lang="el-GR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παιδΙΚΟΥ</a:t>
            </a:r>
            <a:r>
              <a:rPr lang="el-GR" sz="60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el-GR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βιβλΙου  </a:t>
            </a:r>
            <a:r>
              <a:rPr lang="el-GR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el-GR" sz="5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16317" y="404664"/>
            <a:ext cx="862768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2η ΒΙΒΛΙΟΔΡΑΣΗ: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« Χανς Κρίστιαν Άντερσεν, ο μεγάλος παραμυθάς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και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ο Αίσωπος, ο μεγάλος μυθοποιός» </a:t>
            </a:r>
            <a:endParaRPr lang="el-GR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6480720" cy="23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971600" y="260648"/>
            <a:ext cx="700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Χανς Κρίστιαν Άντερσεν</a:t>
            </a:r>
          </a:p>
        </p:txBody>
      </p:sp>
      <p:pic>
        <p:nvPicPr>
          <p:cNvPr id="72708" name="Picture 4" descr="Ένα κείμενο, μία εικόνα: Χανς Κρίστιαν Άντερσε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407856" cy="3384376"/>
          </a:xfrm>
          <a:prstGeom prst="rect">
            <a:avLst/>
          </a:prstGeom>
          <a:noFill/>
        </p:spPr>
      </p:pic>
      <p:pic>
        <p:nvPicPr>
          <p:cNvPr id="72710" name="Picture 6" descr="Το άγνωστο ταξίδι του παραμυθά, Χανς Κρίστιαν Άντερσεν στην Ελλάδα.  Κυκλοφορούσε με άμαξα στην Αθήνα και γιόρτασε τα 36α γενέθλιά του στην  Ακρόπολη! - ΜΗΧΑΝΗ ΤΟΥ ΧΡΟΝ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801507" cy="2436094"/>
          </a:xfrm>
          <a:prstGeom prst="rect">
            <a:avLst/>
          </a:prstGeom>
          <a:noFill/>
        </p:spPr>
      </p:pic>
      <p:pic>
        <p:nvPicPr>
          <p:cNvPr id="72712" name="Picture 8" descr="Χανς Κρίστιαν Άντερσεν - Ο αγαπημένος συγγραφέας της παιδικής λογοτεχνίας -  Words Full Of Fee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24744"/>
            <a:ext cx="4104456" cy="1944216"/>
          </a:xfrm>
          <a:prstGeom prst="rect">
            <a:avLst/>
          </a:prstGeom>
          <a:noFill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12976"/>
            <a:ext cx="2448272" cy="33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99792" y="836712"/>
            <a:ext cx="35370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ΑΙΣΩΠΟΣ </a:t>
            </a:r>
            <a:endParaRPr lang="el-GR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3730" name="Picture 2" descr="Αίσωπος, ο δούλος που έγινε ο διασημότερος παραμυθάς του κόσμου.  Δολοφονήθηκε από ιερείς του μαντείου των Δελφών γιατί έλεγε ότι εξαπατούσαν  τον κόσμο. Πώς διασώθηκαν οι μύθοι παρότι δεν τους είχε γράψε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3284984"/>
            <a:ext cx="5629715" cy="3096344"/>
          </a:xfrm>
          <a:prstGeom prst="rect">
            <a:avLst/>
          </a:prstGeom>
          <a:noFill/>
        </p:spPr>
      </p:pic>
      <p:pic>
        <p:nvPicPr>
          <p:cNvPr id="73732" name="Picture 4" descr="Αίσωπος (7ος αιώνας π.Χ.) | Οι παραμυθάδ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20688"/>
            <a:ext cx="2533650" cy="1895476"/>
          </a:xfrm>
          <a:prstGeom prst="rect">
            <a:avLst/>
          </a:prstGeom>
          <a:noFill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239095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67544" y="620688"/>
            <a:ext cx="7693132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1" i="0" u="none" strike="noStrike" cap="none" spc="0" normalizeH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η </a:t>
            </a:r>
            <a:r>
              <a:rPr kumimoji="0" lang="el-GR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Αποστολή - Ερώτηση: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spc="0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Σε ποια χώρα γεννήθηκε ο Χ. Κ. Άντερσεν;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Και που γεννήθηκε ο Αίσωπος 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el-GR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4755" name="Picture 3" descr="Αισώπου Μύθοι - Ελληνογαλλική Σχολ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67500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55576" y="1078845"/>
            <a:ext cx="7560840" cy="46243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3η ΒΙΒΛΙΟΔΡΑΣΗ: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 </a:t>
            </a:r>
            <a:r>
              <a:rPr kumimoji="0" lang="el-GR" sz="3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Παραμύθι, μύθι, μύθι... 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Παραμύθι, μύθι, μύθι: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Το κουκί και το ρεβίθι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εμαλώνανε στη βρύση.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Και περνάει η φακή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και τα βάζει φυλακή.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Και η φάβα της φωνάζει:</a:t>
            </a:r>
            <a:b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«Φακή, </a:t>
            </a:r>
            <a:r>
              <a:rPr kumimoji="0" lang="el-GR" sz="2000" b="1" i="0" u="none" strike="noStrik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άσ</a:t>
            </a:r>
            <a:r>
              <a:rPr kumimoji="0" lang="el-GR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’ τα, δεν πειράζει».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273630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95536" y="163380"/>
            <a:ext cx="817243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sz="1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Αποστολή: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Όλη η ομάδα συνεργάζεται και συμπληρώνει ένα φύλλο εργασίας!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Αν καταφέρετε να  το ολοκληρώσετε σωστά θα πάρετε άλλη μια μαγική λέξη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για τη φανταστική σας περιπέτειας!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338366" cy="29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-396552" y="692696"/>
            <a:ext cx="79563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4η ΒΙΒΛΙΟΔΡΑΣΗ:</a:t>
            </a:r>
          </a:p>
          <a:p>
            <a:pPr algn="ctr"/>
            <a:endParaRPr kumimoji="0" lang="el-GR" sz="44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 Η </a:t>
            </a:r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Φαντασία… </a:t>
            </a:r>
          </a:p>
          <a:p>
            <a:pPr algn="ctr"/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Πάει </a:t>
            </a:r>
            <a:r>
              <a:rPr kumimoji="0" lang="el-GR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Σχολείο ! </a:t>
            </a:r>
            <a:r>
              <a:rPr kumimoji="0" lang="el-GR" sz="48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"</a:t>
            </a:r>
            <a:endParaRPr lang="el-G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309634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971600" y="427747"/>
            <a:ext cx="73448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Γινόμαστε κι εμείς συγγραφείς!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παίρνουμε στα χέρια μας τις πένες, τα μολύβια  και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τις σελίδες και αφήνουμε τη φαντασία μας ελεύθερη!</a:t>
            </a:r>
            <a:endParaRPr lang="el-GR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4η Αποστολή: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Χωριζόμαστε σε ομάδες δύο ή τριών μαθητών και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δημιουργούμε τις δικές μας ιστορίες, μύθους,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παραμύθια, κόμικς ή εικονογραφημένες ιστορίες!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Η επιλογή είναι δική σας 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Κάθε σελίδα κρύβει μια νέα περιπέτεια! Αρχίζουμε ….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608512" cy="24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39552" y="4077072"/>
            <a:ext cx="8064896" cy="252376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5η Αποστολή: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Η ομάδα συζητά, σκέφτεται και ετοιμάζει τα χρώματα ,τις ξυλομπογιές 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τους μαρκαδόρους για να ετοιμάσει  μια εντυπωσιακή αφίσα με θέμα: </a:t>
            </a:r>
            <a:endParaRPr kumimoji="0" lang="el-GR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 </a:t>
            </a:r>
            <a:r>
              <a:rPr kumimoji="0" lang="el-GR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Τι μπορείς να κάνεις με ένα βιβλίο; </a:t>
            </a: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( με ένα βιβλίο πετάω, ταξιδεύω, χορεύω…)</a:t>
            </a:r>
            <a:endParaRPr kumimoji="0" lang="el-GR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l-GR" b="1" i="1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η εργασία είναι ομαδική κάθε ομάδα παίρνει ένα </a:t>
            </a:r>
            <a:r>
              <a:rPr kumimoji="0" lang="el-GR" b="1" i="1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κάνσον</a:t>
            </a:r>
            <a:r>
              <a:rPr kumimoji="0" lang="el-GR" b="1" i="1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χαρτόνι)</a:t>
            </a:r>
            <a:endParaRPr lang="el-GR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1560" y="332656"/>
            <a:ext cx="801052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5η ΒΙΒΛΙΟΔΡΑΣΗ: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"Η Γλώσσα των Εικόνων"</a:t>
            </a:r>
            <a:endParaRPr kumimoji="0" lang="el-GR" sz="24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Μπορεί μια εικόνα να διηγηθεί μια ολόκληρη ιστορία; Μπορεί ένα βιβλίο να γίνει κάτι περισσότερο από σελίδες και γράμματα</a:t>
            </a:r>
            <a:endParaRPr lang="el-G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1437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79512" y="19944"/>
            <a:ext cx="856895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6η ΒΙΒΛΙΟΔΡΑΣΗ: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 Τα Φανταστικά Ιπτάμενα Βιβλία! 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Αν τα βιβλία μπορούσαν να πετάξουν, πού θα μας ταξιδεύουν;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Οι μαθητές εικονογραφούν εξώφυλλα,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γράφουν περιλήψεις και φτιάχνουν τα δικά τους ιπτάμενα βιβλία,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έτοιμα να κατακτήσουν τον ουρανό της φαντασίας!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μοιράζουμε τις φωτοτυπίες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6η Αποστολή: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Όσο περισσότερα ιπτάμενα βιβλία, τόσο πιο μαγική η βιβλιοχώρα μας!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0899" name="Picture 3" descr="ΤΑ ΦΑΝΤΑΣΤΙΚΑ ΙΠΤΑΜΕΝΑ ΒΙΒΛΙΑ ΤΟΥ ΚΥΡΙΟΥ ΜΟΡΙΣ ΛΕΣΜΟ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07015"/>
            <a:ext cx="3744416" cy="209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84376" cy="493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95536" y="188640"/>
            <a:ext cx="8363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Η ελευθερία της φαντασίας </a:t>
            </a:r>
            <a:br>
              <a:rPr lang="el-G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l-G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Η Γλώσσα των Εικόνων</a:t>
            </a:r>
            <a:endParaRPr lang="el-G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95536" y="355230"/>
            <a:ext cx="864096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7η ΒΙΒΛΙΟΔΡΑΣΗ: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Εργαστήριο Σελιδοδεικτών»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Οι μικροί καλλιτέχνες αναλαμβάνουν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δράση!</a:t>
            </a:r>
            <a:endParaRPr lang="el-GR" sz="2400" dirty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Με χρώματα, χαρτόνια και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μαγική έμπνευση,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ετοιμάζετε  σελιδοδείκτες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γεμάτους λέξεις και εικόνες.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7η Αποστολή: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Μαθητές της Δ΄ τάξης μοιράζουν σελιδοδείκτες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Γράψτε στον σελιδοδείκτη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ένα όμορφο μήνυμα για τα βιβλία για τη φιλαναγνωσία !</a:t>
            </a:r>
            <a:endParaRPr kumimoji="0" lang="el-G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3419872" cy="36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2555776" y="692696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Ευχαριστώ βιβλίο !  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Αντώνης\Pictures\ΙΣΤΟΣΕΛΙΔΑ\ΒΙΛΙΟ\bo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448272" cy="3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436022"/>
            <a:ext cx="8119530" cy="4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Ένα μαγικό ταξίδι στον κόσμο των βιβλίων αρχίζει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Ξεκινά το ταξίδι μας στον μαγικό κόσμο της λογοτεχνίας.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Το αμπάρι μας φορτωμένο με θεατρικό παιχνίδι,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δραματοποίηση, εικαστικά, αφήγηση και λεκτικά παιχνίδια.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Σημαία μας;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Η αγάπη μας για τη λογοτεχνία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και τα βιβλία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Έτοιμοι!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Καλή 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βιβλιοπεριπέτεια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σε όλους!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2226" name="Picture 2" descr="C:\Users\Αντώνης\Pictures\ΙΣΤΟΣΕΛΙΔΑ\ΒΙΛΙΟ\βιβλίο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17032"/>
            <a:ext cx="22911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1844824"/>
            <a:ext cx="864050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Μια φορά κι έναν καιρό,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στο 2ο Δημοτικό Σχολείο Έδεσσας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οι μαθήτριες και οι μαθητές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με χαρούμενες φωνές και λαμπερά χαμόγελα,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αποφάσισαν να ανοίξουν ένα μυστικό πέρασμα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στον κόσμο της φαντασίας!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Έτσι, ξεκινάει  η μεγάλη μας περιπέτεια…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μια περιπέτεια γεμάτη βιβλία, μύθους και παραμύθια!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Κάθε φορά που η ομάδα μας, ολοκληρώνει με επιτυχία μια βιβλιοδράση, μαζεύουμε λέξεις στο μαγικό μας κουτί 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Όταν τελειώσουμε και τις 7 βιβλιοδράσεις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θα πρέπει να ανακαλύψουμε το μυστικό που κρύβεται ! 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3" descr="ΓΙΑΤΙ ΕΙΝΑΙ ΣΗΜΑΝΤΙΚΗ Η ΦΙΛΑΝΑΓΝΩΣΙΑ – 44ο ΔΗΜ.ΣΧ.ΛΑΡΙΣ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96855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829704" y="332656"/>
            <a:ext cx="78374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8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1η ΒΙΒΛΙΟΔΡΑΣΗ: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8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8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"Στη χώρα της Φαντασίας"</a:t>
            </a:r>
            <a:endParaRPr lang="el-GR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5536" y="3069542"/>
            <a:ext cx="5400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Για να μπείτε στη χώρα της φαντασίας πρέπει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να απαντήσετε στην ερώτηση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l-G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η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Αποστολή – Ερώτηση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Ποιος γιορτάζει σήμερα 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3295388" cy="355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043608" y="1052736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Μπορείς να  φτιάξεις ζωγραφιές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τις λέξεις, που λέω;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Αν μπορείς  ζωγράφισε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ένα μικρό μόνο μέρος μιας ζωγραφιάς 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το κρύο,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τον άνεμο,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έναν κόμπο στο λαιμό, 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ή μια κακοτυχία.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Αν μπορείς ζωγράφισε έναν βήχα,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έναν αναστεναγμό,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το άρωμα του φρέσκου ψωμιού,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τον χρόνο που περνάει 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τη στιγμή,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την αρχή ή το τέλος ενός σχεδίου.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Αν μπορείς ζωγράφισε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ένα  μέρος οπουδήποτε ,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ή ένα μέρος που απεικονίζει το πουθενά </a:t>
            </a:r>
            <a:b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ή ένα μέρος όπου κάτι πρόκειται να συμβεί.</a:t>
            </a:r>
            <a:endParaRPr lang="el-GR" sz="9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55576" y="18864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Η γλώσσα των εικόνων </a:t>
            </a:r>
            <a:endParaRPr lang="el-G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949003" cy="348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9633" name="Εικόνα 2" descr="CBlkxvrXIAIMk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059832" cy="425641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203848" y="692696"/>
            <a:ext cx="554431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Αν μπορείς ζωγράφισε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τον </a:t>
            </a: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πόνο που σου μένει</a:t>
            </a:r>
            <a:endParaRPr lang="el-GR" sz="1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όταν σε σπρώχνουν ,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τη γεύση της θάλασσας</a:t>
            </a:r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1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Υπάρχουν τόσα πολλά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που θέλω να δω να ζωγραφίζεις ,</a:t>
            </a:r>
            <a:r>
              <a:rPr lang="el-GR" sz="32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όπως η αγάπη, για παράδειγμα </a:t>
            </a:r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1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Σας παρακαλώ φτιάξτε ζωγραφιές 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για το ποίημά μου,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και μη σας νοιάζει αν χρησιμοποιήσετε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τις λέξεις που θα βρείτε μέσα του, </a:t>
            </a:r>
            <a:b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γιατί πλέον είναι δικές σας </a:t>
            </a:r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1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ΣΑΣ ΑΝΗΚΟΥΝ ! </a:t>
            </a:r>
            <a:endParaRPr lang="el-GR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868238" cy="42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483768" y="620688"/>
            <a:ext cx="41764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Πάτησε πάνω στην εικόνα ! </a:t>
            </a:r>
            <a:endParaRPr lang="el-G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619672" y="404664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η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Αποστολή - Ερώτηση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Ποιο 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είναι το φετινό μήνυμα ;   </a:t>
            </a:r>
            <a:endParaRPr kumimoji="0" lang="el-GR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8569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79512" y="1484784"/>
            <a:ext cx="885698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i="1" dirty="0" smtClean="0">
                <a:latin typeface="Comic Sans MS" pitchFamily="66" charset="0"/>
              </a:rPr>
              <a:t>Πάτησε πάνω στην εικόνα και δείτε όλες τις αφίσες για την παγκόσμια ημέρα βιβλίου !</a:t>
            </a:r>
            <a:endParaRPr lang="el-GR" sz="16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655</Words>
  <Application>Microsoft Office PowerPoint</Application>
  <PresentationFormat>Προβολή στην οθόνη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Διαστημικό</vt:lpstr>
      <vt:lpstr>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Αντώνης</dc:creator>
  <cp:lastModifiedBy>Αντώνης</cp:lastModifiedBy>
  <cp:revision>20</cp:revision>
  <dcterms:created xsi:type="dcterms:W3CDTF">2025-03-24T19:11:44Z</dcterms:created>
  <dcterms:modified xsi:type="dcterms:W3CDTF">2025-03-29T19:41:28Z</dcterms:modified>
</cp:coreProperties>
</file>