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EE45-6DC5-4642-81F9-900D49C9C25D}" type="datetimeFigureOut">
              <a:rPr lang="el-GR" smtClean="0"/>
              <a:t>10/11/2022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A4F6-F92C-45E9-BC79-2CAFAFDE869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 cstate="print"/>
          <a:srcRect b="14045"/>
          <a:stretch>
            <a:fillRect/>
          </a:stretch>
        </p:blipFill>
        <p:spPr>
          <a:xfrm>
            <a:off x="1691680" y="24375"/>
            <a:ext cx="5400600" cy="685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835696" y="-57856"/>
            <a:ext cx="5472608" cy="691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835696" y="-68448"/>
            <a:ext cx="5400600" cy="699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63688" y="-80098"/>
            <a:ext cx="5472608" cy="701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360"/>
            <a:ext cx="5112567" cy="67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-56920"/>
            <a:ext cx="5616624" cy="697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926"/>
            <a:ext cx="5616624" cy="681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ChangeAspect="1"/>
          </p:cNvPicPr>
          <p:nvPr/>
        </p:nvPicPr>
        <p:blipFill>
          <a:blip r:embed="rId2" cstate="print"/>
          <a:srcRect b="20264"/>
          <a:stretch>
            <a:fillRect/>
          </a:stretch>
        </p:blipFill>
        <p:spPr>
          <a:xfrm>
            <a:off x="1475656" y="197137"/>
            <a:ext cx="5904656" cy="654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rcRect l="32815" t="17708" r="29398" b="8333"/>
          <a:stretch>
            <a:fillRect/>
          </a:stretch>
        </p:blipFill>
        <p:spPr>
          <a:xfrm>
            <a:off x="1403648" y="188640"/>
            <a:ext cx="2736304" cy="6120680"/>
          </a:xfrm>
          <a:prstGeom prst="rect">
            <a:avLst/>
          </a:prstGeom>
        </p:spPr>
      </p:pic>
      <p:pic>
        <p:nvPicPr>
          <p:cNvPr id="15362" name="Picture 2" descr="https://blogger.googleusercontent.com/img/b/R29vZ2xl/AVvXsEguNeu3001ApUX0PXqeYjVo2s3IdESlXvRnspwYwAJk-0cgy3s8b32GlwJ9VgOKRckP7PIKTbo6gzLSHIWxPz1A1h83-kcTO2nRqTBVNYCngtKcdQnPJLXxGjmKOTG_1ZY0lvApgW8NzDl5Yjh0MaWiuD8yermAh0S8ZaxMfb8ukVNKTBugbSDsVjl1/s251/b6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391023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jpg"/>
          <p:cNvPicPr>
            <a:picLocks noChangeAspect="1"/>
          </p:cNvPicPr>
          <p:nvPr/>
        </p:nvPicPr>
        <p:blipFill>
          <a:blip r:embed="rId2" cstate="print"/>
          <a:srcRect t="4581"/>
          <a:stretch>
            <a:fillRect/>
          </a:stretch>
        </p:blipFill>
        <p:spPr>
          <a:xfrm>
            <a:off x="1331640" y="0"/>
            <a:ext cx="6120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rcRect l="6531" t="5349" r="4641"/>
          <a:stretch>
            <a:fillRect/>
          </a:stretch>
        </p:blipFill>
        <p:spPr>
          <a:xfrm>
            <a:off x="1835696" y="-19003"/>
            <a:ext cx="5328592" cy="685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2" cstate="print"/>
          <a:srcRect b="4621"/>
          <a:stretch>
            <a:fillRect/>
          </a:stretch>
        </p:blipFill>
        <p:spPr>
          <a:xfrm rot="10800000">
            <a:off x="1403648" y="-1"/>
            <a:ext cx="6048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ChangeAspect="1"/>
          </p:cNvPicPr>
          <p:nvPr/>
        </p:nvPicPr>
        <p:blipFill>
          <a:blip r:embed="rId2" cstate="print"/>
          <a:srcRect b="5349"/>
          <a:stretch>
            <a:fillRect/>
          </a:stretch>
        </p:blipFill>
        <p:spPr>
          <a:xfrm rot="10800000">
            <a:off x="1835696" y="48876"/>
            <a:ext cx="5760640" cy="685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.jpg"/>
          <p:cNvPicPr>
            <a:picLocks noChangeAspect="1"/>
          </p:cNvPicPr>
          <p:nvPr/>
        </p:nvPicPr>
        <p:blipFill>
          <a:blip r:embed="rId2" cstate="print"/>
          <a:srcRect b="6103"/>
          <a:stretch>
            <a:fillRect/>
          </a:stretch>
        </p:blipFill>
        <p:spPr>
          <a:xfrm rot="10800000">
            <a:off x="1691680" y="79594"/>
            <a:ext cx="5832648" cy="677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.jpg"/>
          <p:cNvPicPr>
            <a:picLocks noChangeAspect="1"/>
          </p:cNvPicPr>
          <p:nvPr/>
        </p:nvPicPr>
        <p:blipFill>
          <a:blip r:embed="rId2" cstate="print"/>
          <a:srcRect b="3837"/>
          <a:stretch>
            <a:fillRect/>
          </a:stretch>
        </p:blipFill>
        <p:spPr>
          <a:xfrm rot="10800000">
            <a:off x="1763688" y="38378"/>
            <a:ext cx="5760640" cy="68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07704" y="-55080"/>
            <a:ext cx="5256584" cy="6968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Προβολή στην οθόνη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5</cp:revision>
  <dcterms:created xsi:type="dcterms:W3CDTF">2022-11-10T12:43:50Z</dcterms:created>
  <dcterms:modified xsi:type="dcterms:W3CDTF">2022-11-10T13:55:07Z</dcterms:modified>
</cp:coreProperties>
</file>