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1" r:id="rId2"/>
    <p:sldId id="266" r:id="rId3"/>
    <p:sldId id="264" r:id="rId4"/>
    <p:sldId id="265" r:id="rId5"/>
    <p:sldId id="263" r:id="rId6"/>
  </p:sldIdLst>
  <p:sldSz cx="18288000" cy="10287000"/>
  <p:notesSz cx="6858000" cy="9945688"/>
  <p:embeddedFontLst>
    <p:embeddedFont>
      <p:font typeface="AC Diary Girl" panose="020B0604020202020204" charset="-95"/>
      <p:regular r:id="rId8"/>
    </p:embeddedFont>
    <p:embeddedFont>
      <p:font typeface="Aka-AcidGR-DiaryGirl" panose="02000603000000000000" pitchFamily="50" charset="-95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99D2-BAD6-47C9-86B8-2618893E6099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67C17-48E3-4A75-97C3-4BE74DD53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94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7D57F-3AD9-49E5-B6E8-6D6905B586EE}" type="datetime1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500A-CB76-4A23-8B3A-A82564E0D49B}" type="datetime1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735F-B00C-4B41-BA0F-F9379A0A1380}" type="datetime1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BBFD-F6BD-4D9E-8B59-8A2A2160BC2B}" type="datetime1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FAE2-CF22-46BC-AE0A-34F95E4D2032}" type="datetime1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8F8E-A9B9-4B40-9909-D171FBA86DAF}" type="datetime1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FDA2-8DD4-4BDE-993E-D17DDEAA8CA4}" type="datetime1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CF2C-2722-4773-8174-017169D19D49}" type="datetime1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D317-EF50-4EAD-8038-9BD076EA22DA}" type="datetime1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B338-868D-4B68-93F2-8DA235A4AD37}" type="datetime1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E548-657C-4A01-B243-7809FE856CDD}" type="datetime1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9101-522D-4635-9977-96660565C9EF}" type="datetime1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Γραμμή σύνδεσης 1">
            <a:extLst>
              <a:ext uri="{FF2B5EF4-FFF2-40B4-BE49-F238E27FC236}">
                <a16:creationId xmlns:a16="http://schemas.microsoft.com/office/drawing/2014/main" id="{4301F5C9-7F34-43DD-8528-543454F9FE32}"/>
              </a:ext>
            </a:extLst>
          </p:cNvPr>
          <p:cNvSpPr/>
          <p:nvPr/>
        </p:nvSpPr>
        <p:spPr>
          <a:xfrm>
            <a:off x="3771900" y="57150"/>
            <a:ext cx="10744200" cy="101727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Διάγραμμα ροής: Γραμμή σύνδεσης 2">
            <a:extLst>
              <a:ext uri="{FF2B5EF4-FFF2-40B4-BE49-F238E27FC236}">
                <a16:creationId xmlns:a16="http://schemas.microsoft.com/office/drawing/2014/main" id="{278D9809-E652-418F-8EAF-2984B834A3BC}"/>
              </a:ext>
            </a:extLst>
          </p:cNvPr>
          <p:cNvSpPr/>
          <p:nvPr/>
        </p:nvSpPr>
        <p:spPr>
          <a:xfrm>
            <a:off x="4419600" y="609599"/>
            <a:ext cx="9448800" cy="90678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057DFE7-6F51-47EB-97E1-C975995D8EBE}"/>
              </a:ext>
            </a:extLst>
          </p:cNvPr>
          <p:cNvSpPr/>
          <p:nvPr/>
        </p:nvSpPr>
        <p:spPr>
          <a:xfrm rot="5120362">
            <a:off x="4419599" y="190500"/>
            <a:ext cx="9448800" cy="9905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466250"/>
              </a:avLst>
            </a:prstTxWarp>
            <a:spAutoFit/>
          </a:bodyPr>
          <a:lstStyle/>
          <a:p>
            <a:pPr algn="ctr"/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Φ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Θ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Ν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Ο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Π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Ω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Ρ Ο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 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Χ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Ε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Μ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Ω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Ν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Α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Σ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Α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Ν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Ο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Ξ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Η 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Κ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Α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Λ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Ο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Κ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Α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Ρ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  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</a:t>
            </a:r>
            <a:endParaRPr lang="el-GR" sz="300000" kern="0" spc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CA972A0-92EC-4B3D-805A-40F000F72095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9144000" y="57150"/>
            <a:ext cx="0" cy="1017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9E4F8E2-3975-42C0-BAE7-B06992FD38D0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3771900" y="5143500"/>
            <a:ext cx="1074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3188CC24-3BB3-4AE2-B071-6C6D4384E855}"/>
              </a:ext>
            </a:extLst>
          </p:cNvPr>
          <p:cNvCxnSpPr/>
          <p:nvPr/>
        </p:nvCxnSpPr>
        <p:spPr>
          <a:xfrm>
            <a:off x="6705600" y="1257300"/>
            <a:ext cx="4953000" cy="7848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5A5FED19-C734-455C-8184-ED20DF00F22E}"/>
              </a:ext>
            </a:extLst>
          </p:cNvPr>
          <p:cNvCxnSpPr>
            <a:cxnSpLocks/>
          </p:cNvCxnSpPr>
          <p:nvPr/>
        </p:nvCxnSpPr>
        <p:spPr>
          <a:xfrm flipV="1">
            <a:off x="5031674" y="3006046"/>
            <a:ext cx="8224649" cy="43268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3D0A576E-33DD-4C97-B86D-08679A74B34B}"/>
              </a:ext>
            </a:extLst>
          </p:cNvPr>
          <p:cNvCxnSpPr/>
          <p:nvPr/>
        </p:nvCxnSpPr>
        <p:spPr>
          <a:xfrm>
            <a:off x="5055002" y="2977014"/>
            <a:ext cx="8153400" cy="4343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91391FF8-F555-4910-A20D-14EB1F7F75B3}"/>
              </a:ext>
            </a:extLst>
          </p:cNvPr>
          <p:cNvCxnSpPr/>
          <p:nvPr/>
        </p:nvCxnSpPr>
        <p:spPr>
          <a:xfrm flipH="1">
            <a:off x="7023301" y="1181099"/>
            <a:ext cx="4343400" cy="7924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E31AEE-A685-45DC-B844-F1E760D453A0}"/>
              </a:ext>
            </a:extLst>
          </p:cNvPr>
          <p:cNvSpPr txBox="1"/>
          <p:nvPr/>
        </p:nvSpPr>
        <p:spPr>
          <a:xfrm rot="4303760">
            <a:off x="6265697" y="3121388"/>
            <a:ext cx="480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FFFF00"/>
                </a:highlight>
                <a:latin typeface="AC Diary Girl" panose="020B0604020202020204" charset="-95"/>
                <a:ea typeface="AC Diary Girl" panose="020B0604020202020204" charset="-95"/>
              </a:rPr>
              <a:t>ΑΥΓΟΥΣΤΟΣ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75B4F-17FC-4276-8FEA-736FE1803642}"/>
              </a:ext>
            </a:extLst>
          </p:cNvPr>
          <p:cNvSpPr txBox="1"/>
          <p:nvPr/>
        </p:nvSpPr>
        <p:spPr>
          <a:xfrm rot="2759703">
            <a:off x="5734339" y="3406169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FFFF00"/>
                </a:highlight>
                <a:latin typeface="AC Diary Girl" panose="020B0604020202020204" charset="-95"/>
                <a:ea typeface="AC Diary Girl" panose="020B0604020202020204" charset="-95"/>
              </a:rPr>
              <a:t>ΙΟΥΛΙΟΣ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CEFA06-9940-4CB7-B4B6-41E64D36DDE4}"/>
              </a:ext>
            </a:extLst>
          </p:cNvPr>
          <p:cNvSpPr txBox="1"/>
          <p:nvPr/>
        </p:nvSpPr>
        <p:spPr>
          <a:xfrm rot="466225">
            <a:off x="5050989" y="4409588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FFFF00"/>
                </a:highlight>
                <a:latin typeface="AC Diary Girl" panose="020B0604020202020204" charset="-95"/>
                <a:ea typeface="AC Diary Girl" panose="020B0604020202020204" charset="-95"/>
              </a:rPr>
              <a:t>ΙΟΥΝΙΟΣ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EA22E-9A89-497A-84EE-CF2A2D065B94}"/>
              </a:ext>
            </a:extLst>
          </p:cNvPr>
          <p:cNvSpPr txBox="1"/>
          <p:nvPr/>
        </p:nvSpPr>
        <p:spPr>
          <a:xfrm rot="967713">
            <a:off x="10243919" y="5688903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FF0000"/>
                </a:highlight>
                <a:latin typeface="AC Diary Girl" panose="020B0604020202020204" charset="-95"/>
                <a:ea typeface="AC Diary Girl" panose="020B0604020202020204" charset="-95"/>
              </a:rPr>
              <a:t>ΔΕΚΕΜΒΡΙΟΣ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EF24D3-A2F7-4047-9B20-6B17F429F28B}"/>
              </a:ext>
            </a:extLst>
          </p:cNvPr>
          <p:cNvSpPr txBox="1"/>
          <p:nvPr/>
        </p:nvSpPr>
        <p:spPr>
          <a:xfrm rot="2720320">
            <a:off x="9327694" y="6845989"/>
            <a:ext cx="378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600" dirty="0">
                <a:solidFill>
                  <a:schemeClr val="bg1"/>
                </a:solidFill>
                <a:highlight>
                  <a:srgbClr val="FF0000"/>
                </a:highlight>
                <a:latin typeface="AC Diary Girl" panose="020B0604020202020204" charset="-95"/>
                <a:ea typeface="AC Diary Girl" panose="020B0604020202020204" charset="-95"/>
              </a:rPr>
              <a:t>ΙΑΝΟΥΑΡΙΟΣ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F6C99-D205-4E6B-8988-7E323FC314DC}"/>
              </a:ext>
            </a:extLst>
          </p:cNvPr>
          <p:cNvSpPr txBox="1"/>
          <p:nvPr/>
        </p:nvSpPr>
        <p:spPr>
          <a:xfrm rot="4323279">
            <a:off x="8064780" y="7501255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FF0000"/>
                </a:highlight>
                <a:latin typeface="AC Diary Girl" panose="020B0604020202020204" charset="-95"/>
                <a:ea typeface="AC Diary Girl" panose="020B0604020202020204" charset="-95"/>
              </a:rPr>
              <a:t>ΦΕΒΡΟΥΑΡΙΟΣ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AF58A1-919F-4F53-AF6B-17DE680532CE}"/>
              </a:ext>
            </a:extLst>
          </p:cNvPr>
          <p:cNvSpPr txBox="1"/>
          <p:nvPr/>
        </p:nvSpPr>
        <p:spPr>
          <a:xfrm rot="17122395">
            <a:off x="7949768" y="2310380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00FF"/>
                </a:highlight>
                <a:latin typeface="AC Diary Girl" panose="020B0604020202020204" charset="-95"/>
                <a:ea typeface="AC Diary Girl" panose="020B0604020202020204" charset="-95"/>
              </a:rPr>
              <a:t>ΣΕΠΤΕΜΒΡΙΟΣ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FA669-A7CA-4F58-99F7-B2FCD45CB35D}"/>
              </a:ext>
            </a:extLst>
          </p:cNvPr>
          <p:cNvSpPr txBox="1"/>
          <p:nvPr/>
        </p:nvSpPr>
        <p:spPr>
          <a:xfrm rot="17324980">
            <a:off x="6680353" y="7202205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FF00"/>
                </a:highlight>
                <a:latin typeface="AC Diary Girl" panose="020B0604020202020204" charset="-95"/>
                <a:ea typeface="AC Diary Girl" panose="020B0604020202020204" charset="-95"/>
              </a:rPr>
              <a:t>ΜΑΡΤΙΟΣ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A0E2FB-FA9C-49AE-B812-0A5860153C6C}"/>
              </a:ext>
            </a:extLst>
          </p:cNvPr>
          <p:cNvSpPr txBox="1"/>
          <p:nvPr/>
        </p:nvSpPr>
        <p:spPr>
          <a:xfrm rot="18862149">
            <a:off x="5539320" y="6558554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FF00"/>
                </a:highlight>
                <a:latin typeface="AC Diary Girl" panose="020B0604020202020204" charset="-95"/>
                <a:ea typeface="AC Diary Girl" panose="020B0604020202020204" charset="-95"/>
              </a:rPr>
              <a:t>ΑΠΡΙΛΙΟΣ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D611C5-A12E-4662-B254-7A4B04CBE928}"/>
              </a:ext>
            </a:extLst>
          </p:cNvPr>
          <p:cNvSpPr txBox="1"/>
          <p:nvPr/>
        </p:nvSpPr>
        <p:spPr>
          <a:xfrm rot="19092986">
            <a:off x="9585129" y="2802267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00FF"/>
                </a:highlight>
                <a:latin typeface="AC Diary Girl" panose="020B0604020202020204" charset="-95"/>
                <a:ea typeface="AC Diary Girl" panose="020B0604020202020204" charset="-95"/>
              </a:rPr>
              <a:t>ΟΚΤΩΒΡΙΟΣ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2FC672-4500-4746-9792-7708651F1C97}"/>
              </a:ext>
            </a:extLst>
          </p:cNvPr>
          <p:cNvSpPr txBox="1"/>
          <p:nvPr/>
        </p:nvSpPr>
        <p:spPr>
          <a:xfrm rot="20440421">
            <a:off x="4911113" y="5422722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FF00"/>
                </a:highlight>
                <a:latin typeface="AC Diary Girl" panose="020B0604020202020204" charset="-95"/>
                <a:ea typeface="AC Diary Girl" panose="020B0604020202020204" charset="-95"/>
              </a:rPr>
              <a:t>ΜΑΪΟΣ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7DEA5C-0EFD-4317-9DB3-C3834EE6E1CC}"/>
              </a:ext>
            </a:extLst>
          </p:cNvPr>
          <p:cNvSpPr txBox="1"/>
          <p:nvPr/>
        </p:nvSpPr>
        <p:spPr>
          <a:xfrm rot="20721756">
            <a:off x="10539105" y="4070026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00FF"/>
                </a:highlight>
                <a:latin typeface="AC Diary Girl" panose="020B0604020202020204" charset="-95"/>
                <a:ea typeface="AC Diary Girl" panose="020B0604020202020204" charset="-95"/>
              </a:rPr>
              <a:t>ΝΟΕΜΒΡΙΟΣ</a:t>
            </a:r>
          </a:p>
        </p:txBody>
      </p:sp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DB068FD8-0695-45EE-B492-2B7BB696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64" y="715644"/>
            <a:ext cx="3103114" cy="2442507"/>
          </a:xfrm>
          <a:prstGeom prst="rect">
            <a:avLst/>
          </a:prstGeom>
        </p:spPr>
      </p:pic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CBB80948-8863-4DF5-8DB3-60E024C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4067" y="5479570"/>
            <a:ext cx="2702792" cy="3968490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E97F8CFF-0CBB-4178-B166-791DE0071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80" y="6420827"/>
            <a:ext cx="3467387" cy="2785095"/>
          </a:xfrm>
          <a:prstGeom prst="rect">
            <a:avLst/>
          </a:prstGeom>
        </p:spPr>
      </p:pic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A01DB0C0-8435-4682-A135-3A20B1040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29" y="609599"/>
            <a:ext cx="3845155" cy="256698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EDE54D2-2FDE-46BA-8661-1665D274259B}"/>
              </a:ext>
            </a:extLst>
          </p:cNvPr>
          <p:cNvSpPr txBox="1"/>
          <p:nvPr/>
        </p:nvSpPr>
        <p:spPr>
          <a:xfrm>
            <a:off x="15468600" y="9885396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3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Άννα Εξακουστού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53E82-6386-4517-970A-3A28F7706736}"/>
              </a:ext>
            </a:extLst>
          </p:cNvPr>
          <p:cNvSpPr txBox="1"/>
          <p:nvPr/>
        </p:nvSpPr>
        <p:spPr>
          <a:xfrm>
            <a:off x="375595" y="3572416"/>
            <a:ext cx="3202402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600" spc="6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οι εποχές του χρόνου</a:t>
            </a:r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48407A05-F069-43DA-BEBB-1ABF7F03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433" y="9613668"/>
            <a:ext cx="6426409" cy="454068"/>
          </a:xfrm>
        </p:spPr>
        <p:txBody>
          <a:bodyPr/>
          <a:lstStyle/>
          <a:p>
            <a:pPr algn="l"/>
            <a:r>
              <a:rPr lang="el-GR" sz="1800" b="1" spc="6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η εποχή, οι εποχές: </a:t>
            </a:r>
          </a:p>
          <a:p>
            <a:pPr algn="l"/>
            <a:r>
              <a:rPr lang="el-GR" sz="1800" b="1" spc="6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το φθινόπωρο, ο χειμώνας, </a:t>
            </a:r>
          </a:p>
          <a:p>
            <a:pPr algn="l"/>
            <a:r>
              <a:rPr lang="el-GR" sz="1800" b="1" spc="6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η άνοιξη, το καλοκαίρι</a:t>
            </a:r>
            <a:endParaRPr lang="en-US" sz="1800" b="1" spc="600" dirty="0">
              <a:latin typeface="Aka-AcidGR-DiaryGirl" panose="02000603000000000000" pitchFamily="50" charset="-95"/>
              <a:ea typeface="Aka-AcidGR-DiaryGirl" panose="02000603000000000000" pitchFamily="50" charset="-95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834DDB-8298-4C29-B98B-F88E07E2B22B}"/>
              </a:ext>
            </a:extLst>
          </p:cNvPr>
          <p:cNvSpPr txBox="1"/>
          <p:nvPr/>
        </p:nvSpPr>
        <p:spPr>
          <a:xfrm>
            <a:off x="14937657" y="3506576"/>
            <a:ext cx="3103113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600" spc="6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οι μήνες του χρόνου</a:t>
            </a:r>
          </a:p>
        </p:txBody>
      </p:sp>
    </p:spTree>
    <p:extLst>
      <p:ext uri="{BB962C8B-B14F-4D97-AF65-F5344CB8AC3E}">
        <p14:creationId xmlns:p14="http://schemas.microsoft.com/office/powerpoint/2010/main" val="155627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0C4025-7610-481C-90EC-49DC9AF33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647700"/>
            <a:ext cx="3188648" cy="256120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34DCA87-66EF-4128-8189-E376ECA1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47700"/>
            <a:ext cx="3886199" cy="259438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39BC21-496E-4CAA-9D00-358B400FF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103" y="647700"/>
            <a:ext cx="3253914" cy="256120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4CBC9F-1E2F-4636-9749-536899447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8400" y="647700"/>
            <a:ext cx="2702792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37699-0987-4EE3-A695-D77D10793800}"/>
              </a:ext>
            </a:extLst>
          </p:cNvPr>
          <p:cNvSpPr txBox="1"/>
          <p:nvPr/>
        </p:nvSpPr>
        <p:spPr>
          <a:xfrm>
            <a:off x="334297" y="3467100"/>
            <a:ext cx="1310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spc="3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οι εποχές του χρόνου (4)</a:t>
            </a:r>
          </a:p>
          <a:p>
            <a:r>
              <a:rPr lang="el-GR" sz="4000" spc="3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οι μήνες του χρόνου (12)</a:t>
            </a:r>
          </a:p>
        </p:txBody>
      </p:sp>
    </p:spTree>
    <p:extLst>
      <p:ext uri="{BB962C8B-B14F-4D97-AF65-F5344CB8AC3E}">
        <p14:creationId xmlns:p14="http://schemas.microsoft.com/office/powerpoint/2010/main" val="40955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F3396E82-F696-489C-8D7E-04863410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9639300"/>
            <a:ext cx="2895600" cy="365125"/>
          </a:xfrm>
        </p:spPr>
        <p:txBody>
          <a:bodyPr/>
          <a:lstStyle/>
          <a:p>
            <a:r>
              <a:rPr lang="el-GR"/>
              <a:t>η εποχή, οι εποχές: το φθινόπωρο, ο χειμώνας, η άνοιξη, το καλοκαίρι</a:t>
            </a:r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83FD42-F1B3-4615-9D7E-5CBE58CE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3447" y="1192160"/>
            <a:ext cx="30474894" cy="90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8022858-3721-40EF-AC82-D6C0923BC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7352" y="1562100"/>
            <a:ext cx="30602704" cy="85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9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Γραμμή σύνδεσης 1">
            <a:extLst>
              <a:ext uri="{FF2B5EF4-FFF2-40B4-BE49-F238E27FC236}">
                <a16:creationId xmlns:a16="http://schemas.microsoft.com/office/drawing/2014/main" id="{4301F5C9-7F34-43DD-8528-543454F9FE32}"/>
              </a:ext>
            </a:extLst>
          </p:cNvPr>
          <p:cNvSpPr/>
          <p:nvPr/>
        </p:nvSpPr>
        <p:spPr>
          <a:xfrm>
            <a:off x="3771900" y="57150"/>
            <a:ext cx="10744200" cy="101727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Διάγραμμα ροής: Γραμμή σύνδεσης 2">
            <a:extLst>
              <a:ext uri="{FF2B5EF4-FFF2-40B4-BE49-F238E27FC236}">
                <a16:creationId xmlns:a16="http://schemas.microsoft.com/office/drawing/2014/main" id="{278D9809-E652-418F-8EAF-2984B834A3BC}"/>
              </a:ext>
            </a:extLst>
          </p:cNvPr>
          <p:cNvSpPr/>
          <p:nvPr/>
        </p:nvSpPr>
        <p:spPr>
          <a:xfrm>
            <a:off x="4419600" y="609599"/>
            <a:ext cx="9448800" cy="906780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057DFE7-6F51-47EB-97E1-C975995D8EBE}"/>
              </a:ext>
            </a:extLst>
          </p:cNvPr>
          <p:cNvSpPr/>
          <p:nvPr/>
        </p:nvSpPr>
        <p:spPr>
          <a:xfrm rot="5120362">
            <a:off x="4419599" y="190500"/>
            <a:ext cx="9448800" cy="99059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1466250"/>
              </a:avLst>
            </a:prstTxWarp>
            <a:spAutoFit/>
          </a:bodyPr>
          <a:lstStyle/>
          <a:p>
            <a:pPr algn="ctr"/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Φ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Θ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Ν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Ο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Π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Ω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Ρ Ο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 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Χ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Ε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Μ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Ω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Ν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Α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Σ</a:t>
            </a:r>
            <a:r>
              <a:rPr lang="el-GR" sz="300000" b="1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Α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Ν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Ο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Ξ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Η 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         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Κ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Α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Λ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Ο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Κ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Α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Ρ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</a:t>
            </a:r>
            <a:r>
              <a:rPr lang="en-US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Ι     </a:t>
            </a:r>
            <a:r>
              <a:rPr lang="el-GR" sz="300000" kern="0" spc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C Diary Girl"/>
              </a:rPr>
              <a:t>   </a:t>
            </a:r>
            <a:endParaRPr lang="el-GR" sz="300000" kern="0" spc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CA972A0-92EC-4B3D-805A-40F000F72095}"/>
              </a:ext>
            </a:extLst>
          </p:cNvPr>
          <p:cNvCxnSpPr>
            <a:cxnSpLocks/>
            <a:stCxn id="2" idx="0"/>
            <a:endCxn id="2" idx="4"/>
          </p:cNvCxnSpPr>
          <p:nvPr/>
        </p:nvCxnSpPr>
        <p:spPr>
          <a:xfrm>
            <a:off x="9144000" y="57150"/>
            <a:ext cx="0" cy="1017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9E4F8E2-3975-42C0-BAE7-B06992FD38D0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3771900" y="5143500"/>
            <a:ext cx="1074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3188CC24-3BB3-4AE2-B071-6C6D4384E855}"/>
              </a:ext>
            </a:extLst>
          </p:cNvPr>
          <p:cNvCxnSpPr/>
          <p:nvPr/>
        </p:nvCxnSpPr>
        <p:spPr>
          <a:xfrm>
            <a:off x="6705600" y="1257300"/>
            <a:ext cx="4953000" cy="7848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5A5FED19-C734-455C-8184-ED20DF00F22E}"/>
              </a:ext>
            </a:extLst>
          </p:cNvPr>
          <p:cNvCxnSpPr>
            <a:cxnSpLocks/>
          </p:cNvCxnSpPr>
          <p:nvPr/>
        </p:nvCxnSpPr>
        <p:spPr>
          <a:xfrm flipV="1">
            <a:off x="5031674" y="3006046"/>
            <a:ext cx="8224649" cy="43268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3D0A576E-33DD-4C97-B86D-08679A74B34B}"/>
              </a:ext>
            </a:extLst>
          </p:cNvPr>
          <p:cNvCxnSpPr/>
          <p:nvPr/>
        </p:nvCxnSpPr>
        <p:spPr>
          <a:xfrm>
            <a:off x="5055002" y="2977014"/>
            <a:ext cx="8153400" cy="43434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εία γραμμή σύνδεσης 19">
            <a:extLst>
              <a:ext uri="{FF2B5EF4-FFF2-40B4-BE49-F238E27FC236}">
                <a16:creationId xmlns:a16="http://schemas.microsoft.com/office/drawing/2014/main" id="{91391FF8-F555-4910-A20D-14EB1F7F75B3}"/>
              </a:ext>
            </a:extLst>
          </p:cNvPr>
          <p:cNvCxnSpPr/>
          <p:nvPr/>
        </p:nvCxnSpPr>
        <p:spPr>
          <a:xfrm flipH="1">
            <a:off x="7023301" y="1181099"/>
            <a:ext cx="4343400" cy="79248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7E31AEE-A685-45DC-B844-F1E760D453A0}"/>
              </a:ext>
            </a:extLst>
          </p:cNvPr>
          <p:cNvSpPr txBox="1"/>
          <p:nvPr/>
        </p:nvSpPr>
        <p:spPr>
          <a:xfrm rot="4303760">
            <a:off x="6265697" y="3121388"/>
            <a:ext cx="480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FFFF00"/>
                </a:highlight>
                <a:latin typeface="AC Diary Girl" panose="020B0604020202020204" charset="-95"/>
                <a:ea typeface="AC Diary Girl" panose="020B0604020202020204" charset="-95"/>
              </a:rPr>
              <a:t>ΑΥΓΟΥΣΤΟΣ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75B4F-17FC-4276-8FEA-736FE1803642}"/>
              </a:ext>
            </a:extLst>
          </p:cNvPr>
          <p:cNvSpPr txBox="1"/>
          <p:nvPr/>
        </p:nvSpPr>
        <p:spPr>
          <a:xfrm rot="2759703">
            <a:off x="5734339" y="3406169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FFFF00"/>
                </a:highlight>
                <a:latin typeface="AC Diary Girl" panose="020B0604020202020204" charset="-95"/>
                <a:ea typeface="AC Diary Girl" panose="020B0604020202020204" charset="-95"/>
              </a:rPr>
              <a:t>ΙΟΥΛΙΟΣ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CEFA06-9940-4CB7-B4B6-41E64D36DDE4}"/>
              </a:ext>
            </a:extLst>
          </p:cNvPr>
          <p:cNvSpPr txBox="1"/>
          <p:nvPr/>
        </p:nvSpPr>
        <p:spPr>
          <a:xfrm rot="466225">
            <a:off x="5050989" y="4409588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FFFF00"/>
                </a:highlight>
                <a:latin typeface="AC Diary Girl" panose="020B0604020202020204" charset="-95"/>
                <a:ea typeface="AC Diary Girl" panose="020B0604020202020204" charset="-95"/>
              </a:rPr>
              <a:t>ΙΟΥΝΙΟΣ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EA22E-9A89-497A-84EE-CF2A2D065B94}"/>
              </a:ext>
            </a:extLst>
          </p:cNvPr>
          <p:cNvSpPr txBox="1"/>
          <p:nvPr/>
        </p:nvSpPr>
        <p:spPr>
          <a:xfrm rot="967713">
            <a:off x="10243919" y="5688903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FF0000"/>
                </a:highlight>
                <a:latin typeface="AC Diary Girl" panose="020B0604020202020204" charset="-95"/>
                <a:ea typeface="AC Diary Girl" panose="020B0604020202020204" charset="-95"/>
              </a:rPr>
              <a:t>ΔΕΚΕΜΒΡΙΟΣ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EF24D3-A2F7-4047-9B20-6B17F429F28B}"/>
              </a:ext>
            </a:extLst>
          </p:cNvPr>
          <p:cNvSpPr txBox="1"/>
          <p:nvPr/>
        </p:nvSpPr>
        <p:spPr>
          <a:xfrm rot="2720320">
            <a:off x="9327694" y="6845989"/>
            <a:ext cx="378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600" dirty="0">
                <a:solidFill>
                  <a:schemeClr val="bg1"/>
                </a:solidFill>
                <a:highlight>
                  <a:srgbClr val="FF0000"/>
                </a:highlight>
                <a:latin typeface="AC Diary Girl" panose="020B0604020202020204" charset="-95"/>
                <a:ea typeface="AC Diary Girl" panose="020B0604020202020204" charset="-95"/>
              </a:rPr>
              <a:t>ΙΑΝΟΥΑΡΙΟΣ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F6C99-D205-4E6B-8988-7E323FC314DC}"/>
              </a:ext>
            </a:extLst>
          </p:cNvPr>
          <p:cNvSpPr txBox="1"/>
          <p:nvPr/>
        </p:nvSpPr>
        <p:spPr>
          <a:xfrm rot="4323279">
            <a:off x="8064780" y="7501255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FF0000"/>
                </a:highlight>
                <a:latin typeface="AC Diary Girl" panose="020B0604020202020204" charset="-95"/>
                <a:ea typeface="AC Diary Girl" panose="020B0604020202020204" charset="-95"/>
              </a:rPr>
              <a:t>ΦΕΒΡΟΥΑΡΙΟΣ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AF58A1-919F-4F53-AF6B-17DE680532CE}"/>
              </a:ext>
            </a:extLst>
          </p:cNvPr>
          <p:cNvSpPr txBox="1"/>
          <p:nvPr/>
        </p:nvSpPr>
        <p:spPr>
          <a:xfrm rot="17122395">
            <a:off x="7949768" y="2310380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00FF"/>
                </a:highlight>
                <a:latin typeface="AC Diary Girl" panose="020B0604020202020204" charset="-95"/>
                <a:ea typeface="AC Diary Girl" panose="020B0604020202020204" charset="-95"/>
              </a:rPr>
              <a:t>ΣΕΠΤΕΜΒΡΙΟΣ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FA669-A7CA-4F58-99F7-B2FCD45CB35D}"/>
              </a:ext>
            </a:extLst>
          </p:cNvPr>
          <p:cNvSpPr txBox="1"/>
          <p:nvPr/>
        </p:nvSpPr>
        <p:spPr>
          <a:xfrm rot="17324980">
            <a:off x="6680353" y="7202205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00FF00"/>
                </a:highlight>
                <a:latin typeface="AC Diary Girl" panose="020B0604020202020204" charset="-95"/>
                <a:ea typeface="AC Diary Girl" panose="020B0604020202020204" charset="-95"/>
              </a:rPr>
              <a:t>ΜΑΡΤΙΟΣ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A0E2FB-FA9C-49AE-B812-0A5860153C6C}"/>
              </a:ext>
            </a:extLst>
          </p:cNvPr>
          <p:cNvSpPr txBox="1"/>
          <p:nvPr/>
        </p:nvSpPr>
        <p:spPr>
          <a:xfrm rot="18862149">
            <a:off x="5539320" y="6558554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00FF00"/>
                </a:highlight>
                <a:latin typeface="AC Diary Girl" panose="020B0604020202020204" charset="-95"/>
                <a:ea typeface="AC Diary Girl" panose="020B0604020202020204" charset="-95"/>
              </a:rPr>
              <a:t>ΑΠΡΙΛΙΟΣ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D611C5-A12E-4662-B254-7A4B04CBE928}"/>
              </a:ext>
            </a:extLst>
          </p:cNvPr>
          <p:cNvSpPr txBox="1"/>
          <p:nvPr/>
        </p:nvSpPr>
        <p:spPr>
          <a:xfrm rot="19092986">
            <a:off x="9585129" y="2802267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00FF"/>
                </a:highlight>
                <a:latin typeface="AC Diary Girl" panose="020B0604020202020204" charset="-95"/>
                <a:ea typeface="AC Diary Girl" panose="020B0604020202020204" charset="-95"/>
              </a:rPr>
              <a:t>ΟΚΤΩΒΡΙΟΣ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2FC672-4500-4746-9792-7708651F1C97}"/>
              </a:ext>
            </a:extLst>
          </p:cNvPr>
          <p:cNvSpPr txBox="1"/>
          <p:nvPr/>
        </p:nvSpPr>
        <p:spPr>
          <a:xfrm rot="20440421">
            <a:off x="4911113" y="5422722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highlight>
                  <a:srgbClr val="00FF00"/>
                </a:highlight>
                <a:latin typeface="AC Diary Girl" panose="020B0604020202020204" charset="-95"/>
                <a:ea typeface="AC Diary Girl" panose="020B0604020202020204" charset="-95"/>
              </a:rPr>
              <a:t>ΜΑΪΟΣ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7DEA5C-0EFD-4317-9DB3-C3834EE6E1CC}"/>
              </a:ext>
            </a:extLst>
          </p:cNvPr>
          <p:cNvSpPr txBox="1"/>
          <p:nvPr/>
        </p:nvSpPr>
        <p:spPr>
          <a:xfrm rot="20721756">
            <a:off x="10539105" y="4070026"/>
            <a:ext cx="378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spc="600" dirty="0">
                <a:solidFill>
                  <a:schemeClr val="bg1"/>
                </a:solidFill>
                <a:highlight>
                  <a:srgbClr val="0000FF"/>
                </a:highlight>
                <a:latin typeface="AC Diary Girl" panose="020B0604020202020204" charset="-95"/>
                <a:ea typeface="AC Diary Girl" panose="020B0604020202020204" charset="-95"/>
              </a:rPr>
              <a:t>ΝΟΕΜΒΡΙΟΣ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DE54D2-2FDE-46BA-8661-1665D274259B}"/>
              </a:ext>
            </a:extLst>
          </p:cNvPr>
          <p:cNvSpPr txBox="1"/>
          <p:nvPr/>
        </p:nvSpPr>
        <p:spPr>
          <a:xfrm>
            <a:off x="15468600" y="9885396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pc="300" dirty="0">
                <a:latin typeface="Aka-AcidGR-DiaryGirl" panose="02000603000000000000" pitchFamily="50" charset="-95"/>
                <a:ea typeface="Aka-AcidGR-DiaryGirl" panose="02000603000000000000" pitchFamily="50" charset="-95"/>
              </a:rPr>
              <a:t>Άννα Εξακουστού</a:t>
            </a:r>
          </a:p>
        </p:txBody>
      </p:sp>
    </p:spTree>
    <p:extLst>
      <p:ext uri="{BB962C8B-B14F-4D97-AF65-F5344CB8AC3E}">
        <p14:creationId xmlns:p14="http://schemas.microsoft.com/office/powerpoint/2010/main" val="70421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150</Words>
  <Application>Microsoft Office PowerPoint</Application>
  <PresentationFormat>Προσαρμογή</PresentationFormat>
  <Paragraphs>36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Calibri</vt:lpstr>
      <vt:lpstr>Arial</vt:lpstr>
      <vt:lpstr>Aka-AcidGR-DiaryGirl</vt:lpstr>
      <vt:lpstr>AC Diary Girl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</dc:title>
  <dc:creator>anna exakoustou</dc:creator>
  <cp:lastModifiedBy>anna</cp:lastModifiedBy>
  <cp:revision>7</cp:revision>
  <cp:lastPrinted>2021-09-11T16:08:44Z</cp:lastPrinted>
  <dcterms:created xsi:type="dcterms:W3CDTF">2006-08-16T00:00:00Z</dcterms:created>
  <dcterms:modified xsi:type="dcterms:W3CDTF">2021-09-11T16:57:59Z</dcterms:modified>
  <dc:identifier>DAEpB9qX0ec</dc:identifier>
</cp:coreProperties>
</file>