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sldIdLst>
    <p:sldId id="256" r:id="rId8"/>
    <p:sldId id="257" r:id="rId9"/>
    <p:sldId id="258" r:id="rId10"/>
    <p:sldId id="259" r:id="rId11"/>
    <p:sldId id="260" r:id="rId12"/>
    <p:sldId id="261" r:id="rId13"/>
    <p:sldId id="262" r:id="rId14"/>
    <p:sldId id="263" r:id="rId15"/>
    <p:sldId id="264" r:id="rId16"/>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6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9"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0"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1"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2"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5"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46" name="Picture 45"/>
          <p:cNvPicPr/>
          <p:nvPr/>
        </p:nvPicPr>
        <p:blipFill>
          <a:blip r:embed="rId2" cstate="print"/>
          <a:stretch/>
        </p:blipFill>
        <p:spPr>
          <a:xfrm>
            <a:off x="2079000" y="1604520"/>
            <a:ext cx="4984920" cy="3977280"/>
          </a:xfrm>
          <a:prstGeom prst="rect">
            <a:avLst/>
          </a:prstGeom>
          <a:ln>
            <a:noFill/>
          </a:ln>
        </p:spPr>
      </p:pic>
      <p:pic>
        <p:nvPicPr>
          <p:cNvPr id="47" name="Picture 46"/>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2"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3"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4"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88" name="Picture 87"/>
          <p:cNvPicPr/>
          <p:nvPr/>
        </p:nvPicPr>
        <p:blipFill>
          <a:blip r:embed="rId2" cstate="print"/>
          <a:stretch/>
        </p:blipFill>
        <p:spPr>
          <a:xfrm>
            <a:off x="2079000" y="1604520"/>
            <a:ext cx="4984920" cy="3977280"/>
          </a:xfrm>
          <a:prstGeom prst="rect">
            <a:avLst/>
          </a:prstGeom>
          <a:ln>
            <a:noFill/>
          </a:ln>
        </p:spPr>
      </p:pic>
      <p:pic>
        <p:nvPicPr>
          <p:cNvPr id="89" name="Picture 88"/>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9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04"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0"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4"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8"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1"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5"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6"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130" name="Picture 129"/>
          <p:cNvPicPr/>
          <p:nvPr/>
        </p:nvPicPr>
        <p:blipFill>
          <a:blip r:embed="rId2" cstate="print"/>
          <a:stretch/>
        </p:blipFill>
        <p:spPr>
          <a:xfrm>
            <a:off x="2079000" y="1604520"/>
            <a:ext cx="4984920" cy="3977280"/>
          </a:xfrm>
          <a:prstGeom prst="rect">
            <a:avLst/>
          </a:prstGeom>
          <a:ln>
            <a:noFill/>
          </a:ln>
        </p:spPr>
      </p:pic>
      <p:pic>
        <p:nvPicPr>
          <p:cNvPr id="131" name="Picture 130"/>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1"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2"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4"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6"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8"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9"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0"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62"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3"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7"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8"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70"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71"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172" name="Picture 171"/>
          <p:cNvPicPr/>
          <p:nvPr/>
        </p:nvPicPr>
        <p:blipFill>
          <a:blip r:embed="rId2" cstate="print"/>
          <a:stretch/>
        </p:blipFill>
        <p:spPr>
          <a:xfrm>
            <a:off x="2079000" y="1604520"/>
            <a:ext cx="4984920" cy="3977280"/>
          </a:xfrm>
          <a:prstGeom prst="rect">
            <a:avLst/>
          </a:prstGeom>
          <a:ln>
            <a:noFill/>
          </a:ln>
        </p:spPr>
      </p:pic>
      <p:pic>
        <p:nvPicPr>
          <p:cNvPr id="173" name="Picture 172"/>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5"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2"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3"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4"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6"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8"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0"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1"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2"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4"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5"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7"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9"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10"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214" name="Picture 213"/>
          <p:cNvPicPr/>
          <p:nvPr/>
        </p:nvPicPr>
        <p:blipFill>
          <a:blip r:embed="rId2" cstate="print"/>
          <a:stretch/>
        </p:blipFill>
        <p:spPr>
          <a:xfrm>
            <a:off x="2079000" y="1604520"/>
            <a:ext cx="4984920" cy="3977280"/>
          </a:xfrm>
          <a:prstGeom prst="rect">
            <a:avLst/>
          </a:prstGeom>
          <a:ln>
            <a:noFill/>
          </a:ln>
        </p:spPr>
      </p:pic>
      <p:pic>
        <p:nvPicPr>
          <p:cNvPr id="215" name="Picture 214"/>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7"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9"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0"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34"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5"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6"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38"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9"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0"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2"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3"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4"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6"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7"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9"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0"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1"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2"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54"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5"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256" name="Picture 255"/>
          <p:cNvPicPr/>
          <p:nvPr/>
        </p:nvPicPr>
        <p:blipFill>
          <a:blip r:embed="rId2" cstate="print"/>
          <a:stretch/>
        </p:blipFill>
        <p:spPr>
          <a:xfrm>
            <a:off x="2079000" y="1604520"/>
            <a:ext cx="4984920" cy="3977280"/>
          </a:xfrm>
          <a:prstGeom prst="rect">
            <a:avLst/>
          </a:prstGeom>
          <a:ln>
            <a:noFill/>
          </a:ln>
        </p:spPr>
      </p:pic>
      <p:pic>
        <p:nvPicPr>
          <p:cNvPr id="257" name="Picture 256"/>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6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69"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71"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72" name="PlaceHolder 3"/>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76"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77" name="PlaceHolder 3"/>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78" name="PlaceHolder 4"/>
          <p:cNvSpPr>
            <a:spLocks noGrp="1"/>
          </p:cNvSpPr>
          <p:nvPr>
            <p:ph type="body"/>
          </p:nvPr>
        </p:nvSpPr>
        <p:spPr>
          <a:xfrm>
            <a:off x="467424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80" name="PlaceHolder 2"/>
          <p:cNvSpPr>
            <a:spLocks noGrp="1"/>
          </p:cNvSpPr>
          <p:nvPr>
            <p:ph type="body"/>
          </p:nvPr>
        </p:nvSpPr>
        <p:spPr>
          <a:xfrm>
            <a:off x="457200" y="1604520"/>
            <a:ext cx="401580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81"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82"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84"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85"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86"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88" name="PlaceHolder 2"/>
          <p:cNvSpPr>
            <a:spLocks noGrp="1"/>
          </p:cNvSpPr>
          <p:nvPr>
            <p:ph type="body"/>
          </p:nvPr>
        </p:nvSpPr>
        <p:spPr>
          <a:xfrm>
            <a:off x="457200" y="160452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89" name="PlaceHolder 3"/>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91"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2"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3" name="PlaceHolder 4"/>
          <p:cNvSpPr>
            <a:spLocks noGrp="1"/>
          </p:cNvSpPr>
          <p:nvPr>
            <p:ph type="body"/>
          </p:nvPr>
        </p:nvSpPr>
        <p:spPr>
          <a:xfrm>
            <a:off x="467424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4" name="PlaceHolder 5"/>
          <p:cNvSpPr>
            <a:spLocks noGrp="1"/>
          </p:cNvSpPr>
          <p:nvPr>
            <p:ph type="body"/>
          </p:nvPr>
        </p:nvSpPr>
        <p:spPr>
          <a:xfrm>
            <a:off x="457200" y="368208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96" name="PlaceHolder 2"/>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7" name="PlaceHolder 3"/>
          <p:cNvSpPr>
            <a:spLocks noGrp="1"/>
          </p:cNvSpPr>
          <p:nvPr>
            <p:ph type="body"/>
          </p:nvPr>
        </p:nvSpPr>
        <p:spPr>
          <a:xfrm>
            <a:off x="457200" y="1604520"/>
            <a:ext cx="8229240" cy="397728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298" name="Picture 297"/>
          <p:cNvPicPr/>
          <p:nvPr/>
        </p:nvPicPr>
        <p:blipFill>
          <a:blip r:embed="rId2" cstate="print"/>
          <a:stretch/>
        </p:blipFill>
        <p:spPr>
          <a:xfrm>
            <a:off x="2079000" y="1604520"/>
            <a:ext cx="4984920" cy="3977280"/>
          </a:xfrm>
          <a:prstGeom prst="rect">
            <a:avLst/>
          </a:prstGeom>
          <a:ln>
            <a:noFill/>
          </a:ln>
        </p:spPr>
      </p:pic>
      <p:pic>
        <p:nvPicPr>
          <p:cNvPr id="299" name="Picture 298"/>
          <p:cNvPicPr/>
          <p:nvPr/>
        </p:nvPicPr>
        <p:blipFill>
          <a:blip r:embed="rId2" cstate="print"/>
          <a:stretch/>
        </p:blipFill>
        <p:spPr>
          <a:xfrm>
            <a:off x="2079000" y="1604520"/>
            <a:ext cx="4984920" cy="397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457200" y="3682080"/>
            <a:ext cx="82292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CustomShape 1" hidden="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5"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2"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3"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4"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5"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6" name="CustomShape 7"/>
          <p:cNvSpPr/>
          <p:nvPr/>
        </p:nvSpPr>
        <p:spPr>
          <a:xfrm>
            <a:off x="228600" y="228600"/>
            <a:ext cx="8682120" cy="6021720"/>
          </a:xfrm>
          <a:prstGeom prst="roundRect">
            <a:avLst>
              <a:gd name="adj" fmla="val 1272"/>
            </a:avLst>
          </a:prstGeom>
          <a:gradFill>
            <a:gsLst>
              <a:gs pos="0">
                <a:schemeClr val="accent1">
                  <a:lumMod val="75000"/>
                </a:schemeClr>
              </a:gs>
              <a:gs pos="100000">
                <a:schemeClr val="accent1">
                  <a:lumMod val="60000"/>
                  <a:lumOff val="40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a:off x="6054840" y="5499000"/>
            <a:ext cx="286560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8" name="CustomShape 9"/>
          <p:cNvSpPr/>
          <p:nvPr/>
        </p:nvSpPr>
        <p:spPr>
          <a:xfrm>
            <a:off x="2622600" y="5372280"/>
            <a:ext cx="553752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9" name="CustomShape 10"/>
          <p:cNvSpPr/>
          <p:nvPr/>
        </p:nvSpPr>
        <p:spPr>
          <a:xfrm>
            <a:off x="2832120" y="5383080"/>
            <a:ext cx="545976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0" name="CustomShape 11"/>
          <p:cNvSpPr/>
          <p:nvPr/>
        </p:nvSpPr>
        <p:spPr>
          <a:xfrm>
            <a:off x="5616720" y="5370480"/>
            <a:ext cx="329760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1" name="CustomShape 12"/>
          <p:cNvSpPr/>
          <p:nvPr/>
        </p:nvSpPr>
        <p:spPr>
          <a:xfrm>
            <a:off x="210960" y="535464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2" name="PlaceHolder 13"/>
          <p:cNvSpPr>
            <a:spLocks noGrp="1"/>
          </p:cNvSpPr>
          <p:nvPr>
            <p:ph type="title"/>
          </p:nvPr>
        </p:nvSpPr>
        <p:spPr>
          <a:xfrm>
            <a:off x="457200" y="273600"/>
            <a:ext cx="8229240" cy="1144800"/>
          </a:xfrm>
          <a:prstGeom prst="rect">
            <a:avLst/>
          </a:prstGeom>
        </p:spPr>
        <p:txBody>
          <a:bodyPr lIns="0" tIns="0" rIns="0" bIns="0" anchor="ctr"/>
          <a:lstStyle/>
          <a:p>
            <a:pPr algn="ctr"/>
            <a:r>
              <a:rPr lang="el-GR" sz="4400" b="0" strike="noStrike" spc="-1">
                <a:solidFill>
                  <a:srgbClr val="000000"/>
                </a:solidFill>
                <a:uFill>
                  <a:solidFill>
                    <a:srgbClr val="FFFFFF"/>
                  </a:solidFill>
                </a:uFill>
                <a:latin typeface="Arial"/>
              </a:rPr>
              <a:t>Πατήστε για επεξεργασία της μορφής κειμένου του τίτλου</a:t>
            </a:r>
          </a:p>
        </p:txBody>
      </p:sp>
      <p:sp>
        <p:nvSpPr>
          <p:cNvPr id="13" name="PlaceHolder 1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49"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50"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51"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52"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53"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54" name="PlaceHolder 7"/>
          <p:cNvSpPr>
            <a:spLocks noGrp="1"/>
          </p:cNvSpPr>
          <p:nvPr>
            <p:ph type="title"/>
          </p:nvPr>
        </p:nvSpPr>
        <p:spPr>
          <a:xfrm>
            <a:off x="457200" y="273600"/>
            <a:ext cx="8228880" cy="114444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5" name="PlaceHolder 8"/>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1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18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92"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93"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94"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95"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96" name="PlaceHolder 7"/>
          <p:cNvSpPr>
            <a:spLocks noGrp="1"/>
          </p:cNvSpPr>
          <p:nvPr>
            <p:ph type="title"/>
          </p:nvPr>
        </p:nvSpPr>
        <p:spPr>
          <a:xfrm>
            <a:off x="457200" y="273600"/>
            <a:ext cx="8228880" cy="114444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9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33"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134"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135"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36"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37"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8" name="PlaceHolder 7"/>
          <p:cNvSpPr>
            <a:spLocks noGrp="1"/>
          </p:cNvSpPr>
          <p:nvPr>
            <p:ph type="title"/>
          </p:nvPr>
        </p:nvSpPr>
        <p:spPr>
          <a:xfrm>
            <a:off x="457200" y="273600"/>
            <a:ext cx="8228880" cy="114444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39"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75"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176"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177"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78"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79"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80" name="PlaceHolder 7"/>
          <p:cNvSpPr>
            <a:spLocks noGrp="1"/>
          </p:cNvSpPr>
          <p:nvPr>
            <p:ph type="title"/>
          </p:nvPr>
        </p:nvSpPr>
        <p:spPr>
          <a:xfrm>
            <a:off x="457200" y="273600"/>
            <a:ext cx="8228880" cy="114444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1"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217"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218"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219"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220"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221"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222" name="PlaceHolder 7"/>
          <p:cNvSpPr>
            <a:spLocks noGrp="1"/>
          </p:cNvSpPr>
          <p:nvPr>
            <p:ph type="title"/>
          </p:nvPr>
        </p:nvSpPr>
        <p:spPr>
          <a:xfrm>
            <a:off x="457200" y="273600"/>
            <a:ext cx="8229240" cy="1144800"/>
          </a:xfrm>
          <a:prstGeom prst="rect">
            <a:avLst/>
          </a:prstGeom>
        </p:spPr>
        <p:txBody>
          <a:bodyPr lIns="0" tIns="0" rIns="0" bIns="0" anchor="ctr"/>
          <a:lstStyle/>
          <a:p>
            <a:pPr algn="ctr"/>
            <a:r>
              <a:rPr lang="el-GR" sz="4400" b="0" strike="noStrike" spc="-1">
                <a:solidFill>
                  <a:srgbClr val="000000"/>
                </a:solidFill>
                <a:uFill>
                  <a:solidFill>
                    <a:srgbClr val="FFFFFF"/>
                  </a:solidFill>
                </a:uFill>
                <a:latin typeface="Arial"/>
              </a:rPr>
              <a:t>Πατήστε για επεξεργασία της μορφής κειμένου του τίτλου</a:t>
            </a:r>
          </a:p>
        </p:txBody>
      </p:sp>
      <p:sp>
        <p:nvSpPr>
          <p:cNvPr id="223"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 name="CustomShape 1"/>
          <p:cNvSpPr/>
          <p:nvPr/>
        </p:nvSpPr>
        <p:spPr>
          <a:xfrm>
            <a:off x="228600" y="228600"/>
            <a:ext cx="8682120" cy="24544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259" name="CustomShape 2"/>
          <p:cNvSpPr/>
          <p:nvPr/>
        </p:nvSpPr>
        <p:spPr>
          <a:xfrm>
            <a:off x="6046920" y="1824120"/>
            <a:ext cx="2862360" cy="7002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260" name="CustomShape 3"/>
          <p:cNvSpPr/>
          <p:nvPr/>
        </p:nvSpPr>
        <p:spPr>
          <a:xfrm>
            <a:off x="2619360" y="1697040"/>
            <a:ext cx="5529600" cy="8352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261" name="CustomShape 4"/>
          <p:cNvSpPr/>
          <p:nvPr/>
        </p:nvSpPr>
        <p:spPr>
          <a:xfrm>
            <a:off x="2828880" y="1708200"/>
            <a:ext cx="5453280" cy="7606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262" name="CustomShape 5"/>
          <p:cNvSpPr/>
          <p:nvPr/>
        </p:nvSpPr>
        <p:spPr>
          <a:xfrm>
            <a:off x="5608800" y="1695600"/>
            <a:ext cx="3294360" cy="6368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263" name="CustomShape 6"/>
          <p:cNvSpPr/>
          <p:nvPr/>
        </p:nvSpPr>
        <p:spPr>
          <a:xfrm>
            <a:off x="210960" y="1679400"/>
            <a:ext cx="8709120" cy="13161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264" name="PlaceHolder 7"/>
          <p:cNvSpPr>
            <a:spLocks noGrp="1"/>
          </p:cNvSpPr>
          <p:nvPr>
            <p:ph type="title"/>
          </p:nvPr>
        </p:nvSpPr>
        <p:spPr>
          <a:xfrm>
            <a:off x="457200" y="273600"/>
            <a:ext cx="8229240" cy="1144800"/>
          </a:xfrm>
          <a:prstGeom prst="rect">
            <a:avLst/>
          </a:prstGeom>
        </p:spPr>
        <p:txBody>
          <a:bodyPr lIns="0" tIns="0" rIns="0" bIns="0" anchor="ctr"/>
          <a:lstStyle/>
          <a:p>
            <a:pPr algn="ctr"/>
            <a:r>
              <a:rPr lang="el-GR" sz="4400" b="0" strike="noStrike" spc="-1">
                <a:solidFill>
                  <a:srgbClr val="000000"/>
                </a:solidFill>
                <a:uFill>
                  <a:solidFill>
                    <a:srgbClr val="FFFFFF"/>
                  </a:solidFill>
                </a:uFill>
                <a:latin typeface="Arial"/>
              </a:rPr>
              <a:t>Πατήστε για επεξεργασία της μορφής κειμένου του τίτλου</a:t>
            </a:r>
          </a:p>
        </p:txBody>
      </p:sp>
      <p:sp>
        <p:nvSpPr>
          <p:cNvPr id="265"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727200" y="2840760"/>
            <a:ext cx="7758360" cy="7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a:p>
            <a:pPr>
              <a:lnSpc>
                <a:spcPct val="100000"/>
              </a:lnSpc>
            </a:pPr>
            <a:endParaRPr lang="el-GR" sz="1800" b="0" strike="noStrike" spc="-1">
              <a:solidFill>
                <a:srgbClr val="000000"/>
              </a:solidFill>
              <a:uFill>
                <a:solidFill>
                  <a:srgbClr val="FFFFFF"/>
                </a:solidFill>
              </a:uFill>
              <a:latin typeface="Arial"/>
            </a:endParaRPr>
          </a:p>
        </p:txBody>
      </p:sp>
      <p:sp>
        <p:nvSpPr>
          <p:cNvPr id="301" name="CustomShape 2"/>
          <p:cNvSpPr/>
          <p:nvPr/>
        </p:nvSpPr>
        <p:spPr>
          <a:xfrm>
            <a:off x="1371600" y="3556080"/>
            <a:ext cx="6386760" cy="1459080"/>
          </a:xfrm>
          <a:prstGeom prst="rect">
            <a:avLst/>
          </a:prstGeom>
          <a:noFill/>
          <a:ln>
            <a:noFill/>
          </a:ln>
        </p:spPr>
        <p:style>
          <a:lnRef idx="0">
            <a:scrgbClr r="0" g="0" b="0"/>
          </a:lnRef>
          <a:fillRef idx="0">
            <a:scrgbClr r="0" g="0" b="0"/>
          </a:fillRef>
          <a:effectRef idx="0">
            <a:scrgbClr r="0" g="0" b="0"/>
          </a:effectRef>
          <a:fontRef idx="minor"/>
        </p:style>
      </p:sp>
      <p:sp>
        <p:nvSpPr>
          <p:cNvPr id="302" name="CustomShape 3"/>
          <p:cNvSpPr/>
          <p:nvPr/>
        </p:nvSpPr>
        <p:spPr>
          <a:xfrm>
            <a:off x="193680" y="6249960"/>
            <a:ext cx="3772080" cy="35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l-GR" sz="1000" b="0" strike="noStrike" spc="-1">
                <a:solidFill>
                  <a:srgbClr val="000000"/>
                </a:solidFill>
                <a:uFill>
                  <a:solidFill>
                    <a:srgbClr val="FFFFFF"/>
                  </a:solidFill>
                </a:uFill>
                <a:latin typeface="Candara"/>
                <a:ea typeface="DejaVu Sans"/>
              </a:rPr>
              <a:t>Κοινωνική και Πολιτική Αγωγή - Ε' Δημοτικού</a:t>
            </a:r>
            <a:endParaRPr lang="el-GR" sz="1800" b="0" strike="noStrike" spc="-1">
              <a:solidFill>
                <a:srgbClr val="000000"/>
              </a:solidFill>
              <a:uFill>
                <a:solidFill>
                  <a:srgbClr val="FFFFFF"/>
                </a:solidFill>
              </a:uFill>
              <a:latin typeface="Arial"/>
            </a:endParaRPr>
          </a:p>
        </p:txBody>
      </p:sp>
      <p:pic>
        <p:nvPicPr>
          <p:cNvPr id="303" name="Picture 2"/>
          <p:cNvPicPr/>
          <p:nvPr/>
        </p:nvPicPr>
        <p:blipFill>
          <a:blip r:embed="rId2" cstate="print"/>
          <a:stretch/>
        </p:blipFill>
        <p:spPr>
          <a:xfrm>
            <a:off x="4961880" y="3353760"/>
            <a:ext cx="4101840" cy="3175200"/>
          </a:xfrm>
          <a:prstGeom prst="rect">
            <a:avLst/>
          </a:prstGeom>
          <a:ln>
            <a:noFill/>
          </a:ln>
        </p:spPr>
      </p:pic>
      <p:sp>
        <p:nvSpPr>
          <p:cNvPr id="304" name="CustomShape 4"/>
          <p:cNvSpPr/>
          <p:nvPr/>
        </p:nvSpPr>
        <p:spPr>
          <a:xfrm>
            <a:off x="461160" y="788760"/>
            <a:ext cx="8245440" cy="375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4400" b="0" strike="noStrike" spc="-1" dirty="0">
                <a:solidFill>
                  <a:srgbClr val="0D0D0D"/>
                </a:solidFill>
                <a:uFill>
                  <a:solidFill>
                    <a:srgbClr val="FFFFFF"/>
                  </a:solidFill>
                </a:uFill>
                <a:latin typeface="Candara"/>
                <a:ea typeface="ＭＳ Ｐゴシック"/>
              </a:rPr>
              <a:t>Κοινωνική και Πολιτική  Αγωγή</a:t>
            </a:r>
            <a:endParaRPr lang="el-GR" sz="1800" b="0" strike="noStrike" spc="-1" dirty="0">
              <a:solidFill>
                <a:srgbClr val="000000"/>
              </a:solidFill>
              <a:uFill>
                <a:solidFill>
                  <a:srgbClr val="FFFFFF"/>
                </a:solidFill>
              </a:uFill>
              <a:latin typeface="Arial"/>
            </a:endParaRPr>
          </a:p>
          <a:p>
            <a:pPr algn="ctr">
              <a:lnSpc>
                <a:spcPct val="100000"/>
              </a:lnSpc>
            </a:pPr>
            <a:endParaRPr lang="el-GR" sz="1800" b="0" strike="noStrike" spc="-1" dirty="0">
              <a:solidFill>
                <a:srgbClr val="000000"/>
              </a:solidFill>
              <a:uFill>
                <a:solidFill>
                  <a:srgbClr val="FFFFFF"/>
                </a:solidFill>
              </a:uFill>
              <a:latin typeface="Arial"/>
            </a:endParaRPr>
          </a:p>
          <a:p>
            <a:pPr algn="ctr">
              <a:lnSpc>
                <a:spcPct val="100000"/>
              </a:lnSpc>
            </a:pPr>
            <a:r>
              <a:rPr lang="el-GR" sz="4400" b="0" strike="noStrike" spc="-1" dirty="0">
                <a:solidFill>
                  <a:srgbClr val="0D0D0D"/>
                </a:solidFill>
                <a:uFill>
                  <a:solidFill>
                    <a:srgbClr val="FFFFFF"/>
                  </a:solidFill>
                </a:uFill>
                <a:latin typeface="Candara"/>
                <a:ea typeface="ＭＳ Ｐゴシック"/>
              </a:rPr>
              <a:t>Κεφάλαιο 10</a:t>
            </a:r>
            <a:endParaRPr lang="el-GR" sz="1800" b="0" strike="noStrike" spc="-1" dirty="0">
              <a:solidFill>
                <a:srgbClr val="000000"/>
              </a:solidFill>
              <a:uFill>
                <a:solidFill>
                  <a:srgbClr val="FFFFFF"/>
                </a:solidFill>
              </a:uFill>
              <a:latin typeface="Arial"/>
            </a:endParaRPr>
          </a:p>
          <a:p>
            <a:pPr algn="ctr">
              <a:lnSpc>
                <a:spcPct val="100000"/>
              </a:lnSpc>
            </a:pPr>
            <a:r>
              <a:rPr lang="el-GR" sz="4400" b="0" strike="noStrike" spc="-1" dirty="0">
                <a:solidFill>
                  <a:srgbClr val="0D0D0D"/>
                </a:solidFill>
                <a:uFill>
                  <a:solidFill>
                    <a:srgbClr val="FFFFFF"/>
                  </a:solidFill>
                </a:uFill>
                <a:latin typeface="Candara"/>
                <a:ea typeface="ＭＳ Ｐゴシック"/>
              </a:rPr>
              <a:t>Η Γαλλική Επανάσταση.</a:t>
            </a:r>
            <a:endParaRPr lang="el-GR" sz="1800" b="0" strike="noStrike" spc="-1" dirty="0">
              <a:solidFill>
                <a:srgbClr val="000000"/>
              </a:solidFill>
              <a:uFill>
                <a:solidFill>
                  <a:srgbClr val="FFFFFF"/>
                </a:solidFill>
              </a:uFill>
              <a:latin typeface="Arial"/>
            </a:endParaRPr>
          </a:p>
          <a:p>
            <a:pPr algn="ctr">
              <a:lnSpc>
                <a:spcPct val="100000"/>
              </a:lnSpc>
            </a:pPr>
            <a:endParaRPr lang="el-GR" sz="1800" b="0" strike="noStrike" spc="-1" dirty="0">
              <a:solidFill>
                <a:srgbClr val="000000"/>
              </a:solidFill>
              <a:uFill>
                <a:solidFill>
                  <a:srgbClr val="FFFFFF"/>
                </a:solidFill>
              </a:uFill>
              <a:latin typeface="Arial"/>
            </a:endParaRPr>
          </a:p>
          <a:p>
            <a:pPr>
              <a:lnSpc>
                <a:spcPct val="100000"/>
              </a:lnSpc>
            </a:pPr>
            <a:endParaRPr lang="el-GR"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additive="repl">
                                        <p:cTn id="7" dur="1000"/>
                                        <p:tgtEl>
                                          <p:spTgt spid="300"/>
                                        </p:tgtEl>
                                      </p:cBhvr>
                                    </p:animEffect>
                                    <p:anim calcmode="lin" valueType="num">
                                      <p:cBhvr additive="repl">
                                        <p:cTn id="8" dur="1000" fill="hold"/>
                                        <p:tgtEl>
                                          <p:spTgt spid="300"/>
                                        </p:tgtEl>
                                        <p:attrNameLst>
                                          <p:attrName>ppt_x</p:attrName>
                                        </p:attrNameLst>
                                      </p:cBhvr>
                                      <p:tavLst>
                                        <p:tav tm="0">
                                          <p:val>
                                            <p:strVal val="#ppt_x"/>
                                          </p:val>
                                        </p:tav>
                                        <p:tav tm="100000">
                                          <p:val>
                                            <p:strVal val="#ppt_x"/>
                                          </p:val>
                                        </p:tav>
                                      </p:tavLst>
                                    </p:anim>
                                    <p:anim calcmode="lin" valueType="num">
                                      <p:cBhvr additive="repl">
                                        <p:cTn id="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04"/>
                                        </p:tgtEl>
                                        <p:attrNameLst>
                                          <p:attrName>style.visibility</p:attrName>
                                        </p:attrNameLst>
                                      </p:cBhvr>
                                      <p:to>
                                        <p:strVal val="visible"/>
                                      </p:to>
                                    </p:set>
                                    <p:animEffect transition="in" filter="wipe(down)">
                                      <p:cBhvr>
                                        <p:cTn id="14"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47160" y="1080000"/>
            <a:ext cx="8635320" cy="3067200"/>
          </a:xfrm>
          <a:prstGeom prst="rect">
            <a:avLst/>
          </a:prstGeom>
          <a:noFill/>
          <a:ln>
            <a:noFill/>
          </a:ln>
        </p:spPr>
        <p:style>
          <a:lnRef idx="0">
            <a:scrgbClr r="0" g="0" b="0"/>
          </a:lnRef>
          <a:fillRef idx="0">
            <a:scrgbClr r="0" g="0" b="0"/>
          </a:fillRef>
          <a:effectRef idx="0">
            <a:scrgbClr r="0" g="0" b="0"/>
          </a:effectRef>
          <a:fontRef idx="minor"/>
        </p:style>
      </p:sp>
      <p:pic>
        <p:nvPicPr>
          <p:cNvPr id="306" name="Picture 2"/>
          <p:cNvPicPr/>
          <p:nvPr/>
        </p:nvPicPr>
        <p:blipFill>
          <a:blip r:embed="rId2" cstate="print"/>
          <a:stretch/>
        </p:blipFill>
        <p:spPr>
          <a:xfrm>
            <a:off x="6985080" y="5178240"/>
            <a:ext cx="2148480" cy="1661760"/>
          </a:xfrm>
          <a:prstGeom prst="rect">
            <a:avLst/>
          </a:prstGeom>
          <a:ln>
            <a:noFill/>
          </a:ln>
        </p:spPr>
      </p:pic>
      <p:sp>
        <p:nvSpPr>
          <p:cNvPr id="307" name="CustomShape 2"/>
          <p:cNvSpPr/>
          <p:nvPr/>
        </p:nvSpPr>
        <p:spPr>
          <a:xfrm>
            <a:off x="288000" y="288000"/>
            <a:ext cx="8563320" cy="3642120"/>
          </a:xfrm>
          <a:prstGeom prst="rect">
            <a:avLst/>
          </a:prstGeom>
          <a:noFill/>
          <a:ln>
            <a:noFill/>
          </a:ln>
        </p:spPr>
        <p:style>
          <a:lnRef idx="0">
            <a:scrgbClr r="0" g="0" b="0"/>
          </a:lnRef>
          <a:fillRef idx="0">
            <a:scrgbClr r="0" g="0" b="0"/>
          </a:fillRef>
          <a:effectRef idx="0">
            <a:scrgbClr r="0" g="0" b="0"/>
          </a:effectRef>
          <a:fontRef idx="minor"/>
        </p:style>
      </p:sp>
      <p:sp>
        <p:nvSpPr>
          <p:cNvPr id="308" name="CustomShape 3"/>
          <p:cNvSpPr/>
          <p:nvPr/>
        </p:nvSpPr>
        <p:spPr>
          <a:xfrm>
            <a:off x="202320" y="288000"/>
            <a:ext cx="8649000" cy="3579840"/>
          </a:xfrm>
          <a:prstGeom prst="rect">
            <a:avLst/>
          </a:prstGeom>
          <a:noFill/>
          <a:ln>
            <a:noFill/>
          </a:ln>
        </p:spPr>
        <p:style>
          <a:lnRef idx="0">
            <a:scrgbClr r="0" g="0" b="0"/>
          </a:lnRef>
          <a:fillRef idx="0">
            <a:scrgbClr r="0" g="0" b="0"/>
          </a:fillRef>
          <a:effectRef idx="0">
            <a:scrgbClr r="0" g="0" b="0"/>
          </a:effectRef>
          <a:fontRef idx="minor"/>
        </p:style>
      </p:sp>
      <p:sp>
        <p:nvSpPr>
          <p:cNvPr id="309" name="CustomShape 4"/>
          <p:cNvSpPr/>
          <p:nvPr/>
        </p:nvSpPr>
        <p:spPr>
          <a:xfrm>
            <a:off x="288000" y="255960"/>
            <a:ext cx="8217720" cy="2044440"/>
          </a:xfrm>
          <a:prstGeom prst="rect">
            <a:avLst/>
          </a:prstGeom>
          <a:noFill/>
          <a:ln>
            <a:noFill/>
          </a:ln>
        </p:spPr>
        <p:style>
          <a:lnRef idx="0">
            <a:scrgbClr r="0" g="0" b="0"/>
          </a:lnRef>
          <a:fillRef idx="0">
            <a:scrgbClr r="0" g="0" b="0"/>
          </a:fillRef>
          <a:effectRef idx="0">
            <a:scrgbClr r="0" g="0" b="0"/>
          </a:effectRef>
          <a:fontRef idx="minor"/>
        </p:style>
      </p:sp>
      <p:sp>
        <p:nvSpPr>
          <p:cNvPr id="310" name="CustomShape 5"/>
          <p:cNvSpPr/>
          <p:nvPr/>
        </p:nvSpPr>
        <p:spPr>
          <a:xfrm>
            <a:off x="419040" y="432000"/>
            <a:ext cx="8217720" cy="1532880"/>
          </a:xfrm>
          <a:prstGeom prst="rect">
            <a:avLst/>
          </a:prstGeom>
          <a:noFill/>
          <a:ln>
            <a:noFill/>
          </a:ln>
        </p:spPr>
        <p:style>
          <a:lnRef idx="0">
            <a:scrgbClr r="0" g="0" b="0"/>
          </a:lnRef>
          <a:fillRef idx="0">
            <a:scrgbClr r="0" g="0" b="0"/>
          </a:fillRef>
          <a:effectRef idx="0">
            <a:scrgbClr r="0" g="0" b="0"/>
          </a:effectRef>
          <a:fontRef idx="minor"/>
        </p:style>
      </p:sp>
      <p:sp>
        <p:nvSpPr>
          <p:cNvPr id="311" name="CustomShape 6"/>
          <p:cNvSpPr/>
          <p:nvPr/>
        </p:nvSpPr>
        <p:spPr>
          <a:xfrm>
            <a:off x="457200" y="273600"/>
            <a:ext cx="8217720" cy="1133280"/>
          </a:xfrm>
          <a:prstGeom prst="rect">
            <a:avLst/>
          </a:prstGeom>
          <a:noFill/>
          <a:ln>
            <a:noFill/>
          </a:ln>
        </p:spPr>
        <p:style>
          <a:lnRef idx="0">
            <a:scrgbClr r="0" g="0" b="0"/>
          </a:lnRef>
          <a:fillRef idx="0">
            <a:scrgbClr r="0" g="0" b="0"/>
          </a:fillRef>
          <a:effectRef idx="0">
            <a:scrgbClr r="0" g="0" b="0"/>
          </a:effectRef>
          <a:fontRef idx="minor"/>
        </p:style>
      </p:sp>
      <p:sp>
        <p:nvSpPr>
          <p:cNvPr id="312" name="CustomShape 7"/>
          <p:cNvSpPr/>
          <p:nvPr/>
        </p:nvSpPr>
        <p:spPr>
          <a:xfrm>
            <a:off x="457200" y="1604520"/>
            <a:ext cx="8226720" cy="3974760"/>
          </a:xfrm>
          <a:prstGeom prst="rect">
            <a:avLst/>
          </a:prstGeom>
          <a:noFill/>
          <a:ln>
            <a:noFill/>
          </a:ln>
        </p:spPr>
        <p:style>
          <a:lnRef idx="0">
            <a:scrgbClr r="0" g="0" b="0"/>
          </a:lnRef>
          <a:fillRef idx="0">
            <a:scrgbClr r="0" g="0" b="0"/>
          </a:fillRef>
          <a:effectRef idx="0">
            <a:scrgbClr r="0" g="0" b="0"/>
          </a:effectRef>
          <a:fontRef idx="minor"/>
        </p:style>
      </p:sp>
      <p:sp>
        <p:nvSpPr>
          <p:cNvPr id="313" name="CustomShape 8"/>
          <p:cNvSpPr/>
          <p:nvPr/>
        </p:nvSpPr>
        <p:spPr>
          <a:xfrm>
            <a:off x="466920" y="255960"/>
            <a:ext cx="8217720" cy="1873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lang="el-GR" sz="1800" b="0" strike="noStrike" spc="-1" dirty="0">
              <a:solidFill>
                <a:srgbClr val="000000"/>
              </a:solidFill>
              <a:uFill>
                <a:solidFill>
                  <a:srgbClr val="FFFFFF"/>
                </a:solidFill>
              </a:uFill>
              <a:latin typeface="Arial"/>
            </a:endParaRPr>
          </a:p>
        </p:txBody>
      </p:sp>
      <p:sp>
        <p:nvSpPr>
          <p:cNvPr id="314" name="CustomShape 9"/>
          <p:cNvSpPr/>
          <p:nvPr/>
        </p:nvSpPr>
        <p:spPr>
          <a:xfrm>
            <a:off x="419400" y="288000"/>
            <a:ext cx="8217720" cy="1809000"/>
          </a:xfrm>
          <a:prstGeom prst="rect">
            <a:avLst/>
          </a:prstGeom>
          <a:noFill/>
          <a:ln>
            <a:noFill/>
          </a:ln>
        </p:spPr>
        <p:style>
          <a:lnRef idx="0">
            <a:scrgbClr r="0" g="0" b="0"/>
          </a:lnRef>
          <a:fillRef idx="0">
            <a:scrgbClr r="0" g="0" b="0"/>
          </a:fillRef>
          <a:effectRef idx="0">
            <a:scrgbClr r="0" g="0" b="0"/>
          </a:effectRef>
          <a:fontRef idx="minor"/>
        </p:style>
      </p:sp>
      <p:sp>
        <p:nvSpPr>
          <p:cNvPr id="315" name="CustomShape 10"/>
          <p:cNvSpPr/>
          <p:nvPr/>
        </p:nvSpPr>
        <p:spPr>
          <a:xfrm>
            <a:off x="443345" y="260291"/>
            <a:ext cx="8217720" cy="249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4400" b="0" strike="noStrike" spc="-1" dirty="0">
                <a:solidFill>
                  <a:srgbClr val="000000"/>
                </a:solidFill>
                <a:uFill>
                  <a:solidFill>
                    <a:srgbClr val="FFFFFF"/>
                  </a:solidFill>
                </a:uFill>
                <a:latin typeface="Arial"/>
                <a:ea typeface="DejaVu Sans"/>
              </a:rPr>
              <a:t>Γαλλική Επανάσταση </a:t>
            </a:r>
            <a:r>
              <a:rPr lang="el-GR" sz="4400" b="0" strike="noStrike" spc="-1" dirty="0" smtClean="0">
                <a:solidFill>
                  <a:srgbClr val="000000"/>
                </a:solidFill>
                <a:uFill>
                  <a:solidFill>
                    <a:srgbClr val="FFFFFF"/>
                  </a:solidFill>
                </a:uFill>
                <a:latin typeface="Arial"/>
                <a:ea typeface="DejaVu Sans"/>
              </a:rPr>
              <a:t>αποκαλούμε την </a:t>
            </a:r>
            <a:r>
              <a:rPr lang="el-GR" sz="4400" b="0" strike="noStrike" spc="-1" dirty="0">
                <a:solidFill>
                  <a:srgbClr val="000000"/>
                </a:solidFill>
                <a:uFill>
                  <a:solidFill>
                    <a:srgbClr val="FFFFFF"/>
                  </a:solidFill>
                </a:uFill>
                <a:latin typeface="Arial"/>
                <a:ea typeface="DejaVu Sans"/>
              </a:rPr>
              <a:t>περίοδο αναταραχών που διήρκησε από το 1789-1799. </a:t>
            </a:r>
            <a:endParaRPr lang="el-GR" sz="1800" b="0" strike="noStrike" spc="-1" dirty="0">
              <a:solidFill>
                <a:srgbClr val="000000"/>
              </a:solidFill>
              <a:uFill>
                <a:solidFill>
                  <a:srgbClr val="FFFFFF"/>
                </a:solidFill>
              </a:uFill>
              <a:latin typeface="Arial"/>
            </a:endParaRPr>
          </a:p>
        </p:txBody>
      </p:sp>
      <p:pic>
        <p:nvPicPr>
          <p:cNvPr id="316" name="Picture 315"/>
          <p:cNvPicPr/>
          <p:nvPr/>
        </p:nvPicPr>
        <p:blipFill>
          <a:blip r:embed="rId3" cstate="print"/>
          <a:stretch/>
        </p:blipFill>
        <p:spPr>
          <a:xfrm>
            <a:off x="2721600" y="2952000"/>
            <a:ext cx="3726000" cy="24472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15"/>
                                        </p:tgtEl>
                                        <p:attrNameLst>
                                          <p:attrName>style.visibility</p:attrName>
                                        </p:attrNameLst>
                                      </p:cBhvr>
                                      <p:to>
                                        <p:strVal val="visible"/>
                                      </p:to>
                                    </p:set>
                                    <p:anim to="" calcmode="lin" valueType="num">
                                      <p:cBhvr>
                                        <p:cTn id="7" dur="1" fill="hold"/>
                                        <p:tgtEl>
                                          <p:spTgt spid="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2"/>
          <p:cNvPicPr/>
          <p:nvPr/>
        </p:nvPicPr>
        <p:blipFill>
          <a:blip r:embed="rId2" cstate="print"/>
          <a:stretch/>
        </p:blipFill>
        <p:spPr>
          <a:xfrm>
            <a:off x="6984000" y="5177160"/>
            <a:ext cx="2148480" cy="1661760"/>
          </a:xfrm>
          <a:prstGeom prst="rect">
            <a:avLst/>
          </a:prstGeom>
          <a:ln>
            <a:noFill/>
          </a:ln>
        </p:spPr>
      </p:pic>
      <p:sp>
        <p:nvSpPr>
          <p:cNvPr id="318" name="CustomShape 1"/>
          <p:cNvSpPr/>
          <p:nvPr/>
        </p:nvSpPr>
        <p:spPr>
          <a:xfrm>
            <a:off x="72000" y="335880"/>
            <a:ext cx="8663400" cy="1523520"/>
          </a:xfrm>
          <a:prstGeom prst="rect">
            <a:avLst/>
          </a:prstGeom>
          <a:noFill/>
          <a:ln>
            <a:noFill/>
          </a:ln>
        </p:spPr>
        <p:style>
          <a:lnRef idx="0">
            <a:scrgbClr r="0" g="0" b="0"/>
          </a:lnRef>
          <a:fillRef idx="0">
            <a:scrgbClr r="0" g="0" b="0"/>
          </a:fillRef>
          <a:effectRef idx="0">
            <a:scrgbClr r="0" g="0" b="0"/>
          </a:effectRef>
          <a:fontRef idx="minor"/>
        </p:style>
      </p:sp>
      <p:sp>
        <p:nvSpPr>
          <p:cNvPr id="319" name="CustomShape 2"/>
          <p:cNvSpPr/>
          <p:nvPr/>
        </p:nvSpPr>
        <p:spPr>
          <a:xfrm>
            <a:off x="339120" y="327960"/>
            <a:ext cx="8505720" cy="2036880"/>
          </a:xfrm>
          <a:prstGeom prst="rect">
            <a:avLst/>
          </a:prstGeom>
          <a:noFill/>
          <a:ln>
            <a:noFill/>
          </a:ln>
        </p:spPr>
        <p:style>
          <a:lnRef idx="0">
            <a:scrgbClr r="0" g="0" b="0"/>
          </a:lnRef>
          <a:fillRef idx="0">
            <a:scrgbClr r="0" g="0" b="0"/>
          </a:fillRef>
          <a:effectRef idx="0">
            <a:scrgbClr r="0" g="0" b="0"/>
          </a:effectRef>
          <a:fontRef idx="minor"/>
        </p:style>
      </p:sp>
      <p:sp>
        <p:nvSpPr>
          <p:cNvPr id="320" name="CustomShape 3"/>
          <p:cNvSpPr/>
          <p:nvPr/>
        </p:nvSpPr>
        <p:spPr>
          <a:xfrm>
            <a:off x="288360" y="-216000"/>
            <a:ext cx="8484840" cy="2489400"/>
          </a:xfrm>
          <a:prstGeom prst="rect">
            <a:avLst/>
          </a:prstGeom>
          <a:noFill/>
          <a:ln>
            <a:noFill/>
          </a:ln>
        </p:spPr>
        <p:style>
          <a:lnRef idx="0">
            <a:scrgbClr r="0" g="0" b="0"/>
          </a:lnRef>
          <a:fillRef idx="0">
            <a:scrgbClr r="0" g="0" b="0"/>
          </a:fillRef>
          <a:effectRef idx="0">
            <a:scrgbClr r="0" g="0" b="0"/>
          </a:effectRef>
          <a:fontRef idx="minor"/>
        </p:style>
      </p:sp>
      <p:sp>
        <p:nvSpPr>
          <p:cNvPr id="321" name="CustomShape 4"/>
          <p:cNvSpPr/>
          <p:nvPr/>
        </p:nvSpPr>
        <p:spPr>
          <a:xfrm>
            <a:off x="360000" y="216000"/>
            <a:ext cx="8484840" cy="2489760"/>
          </a:xfrm>
          <a:prstGeom prst="rect">
            <a:avLst/>
          </a:prstGeom>
          <a:noFill/>
          <a:ln>
            <a:noFill/>
          </a:ln>
        </p:spPr>
        <p:style>
          <a:lnRef idx="0">
            <a:scrgbClr r="0" g="0" b="0"/>
          </a:lnRef>
          <a:fillRef idx="0">
            <a:scrgbClr r="0" g="0" b="0"/>
          </a:fillRef>
          <a:effectRef idx="0">
            <a:scrgbClr r="0" g="0" b="0"/>
          </a:effectRef>
          <a:fontRef idx="minor"/>
        </p:style>
      </p:sp>
      <p:sp>
        <p:nvSpPr>
          <p:cNvPr id="322" name="CustomShape 5"/>
          <p:cNvSpPr/>
          <p:nvPr/>
        </p:nvSpPr>
        <p:spPr>
          <a:xfrm>
            <a:off x="288360" y="235440"/>
            <a:ext cx="8556480" cy="2037960"/>
          </a:xfrm>
          <a:prstGeom prst="rect">
            <a:avLst/>
          </a:prstGeom>
          <a:noFill/>
          <a:ln>
            <a:noFill/>
          </a:ln>
        </p:spPr>
        <p:style>
          <a:lnRef idx="0">
            <a:scrgbClr r="0" g="0" b="0"/>
          </a:lnRef>
          <a:fillRef idx="0">
            <a:scrgbClr r="0" g="0" b="0"/>
          </a:fillRef>
          <a:effectRef idx="0">
            <a:scrgbClr r="0" g="0" b="0"/>
          </a:effectRef>
          <a:fontRef idx="minor"/>
        </p:style>
      </p:sp>
      <p:sp>
        <p:nvSpPr>
          <p:cNvPr id="323" name="CustomShape 6"/>
          <p:cNvSpPr/>
          <p:nvPr/>
        </p:nvSpPr>
        <p:spPr>
          <a:xfrm>
            <a:off x="360000" y="284760"/>
            <a:ext cx="8484840" cy="1865520"/>
          </a:xfrm>
          <a:prstGeom prst="rect">
            <a:avLst/>
          </a:prstGeom>
          <a:noFill/>
          <a:ln>
            <a:noFill/>
          </a:ln>
        </p:spPr>
        <p:style>
          <a:lnRef idx="0">
            <a:scrgbClr r="0" g="0" b="0"/>
          </a:lnRef>
          <a:fillRef idx="0">
            <a:scrgbClr r="0" g="0" b="0"/>
          </a:fillRef>
          <a:effectRef idx="0">
            <a:scrgbClr r="0" g="0" b="0"/>
          </a:effectRef>
          <a:fontRef idx="minor"/>
        </p:style>
      </p:sp>
      <p:sp>
        <p:nvSpPr>
          <p:cNvPr id="324" name="CustomShape 7"/>
          <p:cNvSpPr/>
          <p:nvPr/>
        </p:nvSpPr>
        <p:spPr>
          <a:xfrm>
            <a:off x="196920" y="284760"/>
            <a:ext cx="8647920" cy="2038680"/>
          </a:xfrm>
          <a:prstGeom prst="rect">
            <a:avLst/>
          </a:prstGeom>
          <a:noFill/>
          <a:ln>
            <a:noFill/>
          </a:ln>
        </p:spPr>
        <p:style>
          <a:lnRef idx="0">
            <a:scrgbClr r="0" g="0" b="0"/>
          </a:lnRef>
          <a:fillRef idx="0">
            <a:scrgbClr r="0" g="0" b="0"/>
          </a:fillRef>
          <a:effectRef idx="0">
            <a:scrgbClr r="0" g="0" b="0"/>
          </a:effectRef>
          <a:fontRef idx="minor"/>
        </p:style>
      </p:sp>
      <p:sp>
        <p:nvSpPr>
          <p:cNvPr id="325" name="CustomShape 8"/>
          <p:cNvSpPr/>
          <p:nvPr/>
        </p:nvSpPr>
        <p:spPr>
          <a:xfrm>
            <a:off x="288360" y="284760"/>
            <a:ext cx="8484840" cy="1527120"/>
          </a:xfrm>
          <a:prstGeom prst="rect">
            <a:avLst/>
          </a:prstGeom>
          <a:noFill/>
          <a:ln>
            <a:noFill/>
          </a:ln>
        </p:spPr>
        <p:style>
          <a:lnRef idx="0">
            <a:scrgbClr r="0" g="0" b="0"/>
          </a:lnRef>
          <a:fillRef idx="0">
            <a:scrgbClr r="0" g="0" b="0"/>
          </a:fillRef>
          <a:effectRef idx="0">
            <a:scrgbClr r="0" g="0" b="0"/>
          </a:effectRef>
          <a:fontRef idx="minor"/>
        </p:style>
      </p:sp>
      <p:sp>
        <p:nvSpPr>
          <p:cNvPr id="326" name="CustomShape 9"/>
          <p:cNvSpPr/>
          <p:nvPr/>
        </p:nvSpPr>
        <p:spPr>
          <a:xfrm>
            <a:off x="288360" y="284760"/>
            <a:ext cx="8556480" cy="2039400"/>
          </a:xfrm>
          <a:prstGeom prst="rect">
            <a:avLst/>
          </a:prstGeom>
          <a:noFill/>
          <a:ln>
            <a:noFill/>
          </a:ln>
        </p:spPr>
        <p:style>
          <a:lnRef idx="0">
            <a:scrgbClr r="0" g="0" b="0"/>
          </a:lnRef>
          <a:fillRef idx="0">
            <a:scrgbClr r="0" g="0" b="0"/>
          </a:fillRef>
          <a:effectRef idx="0">
            <a:scrgbClr r="0" g="0" b="0"/>
          </a:effectRef>
          <a:fontRef idx="minor"/>
        </p:style>
      </p:sp>
      <p:sp>
        <p:nvSpPr>
          <p:cNvPr id="327" name="CustomShape 10"/>
          <p:cNvSpPr/>
          <p:nvPr/>
        </p:nvSpPr>
        <p:spPr>
          <a:xfrm>
            <a:off x="360000" y="284040"/>
            <a:ext cx="8217720" cy="1527840"/>
          </a:xfrm>
          <a:prstGeom prst="rect">
            <a:avLst/>
          </a:prstGeom>
          <a:noFill/>
          <a:ln>
            <a:noFill/>
          </a:ln>
        </p:spPr>
        <p:style>
          <a:lnRef idx="0">
            <a:scrgbClr r="0" g="0" b="0"/>
          </a:lnRef>
          <a:fillRef idx="0">
            <a:scrgbClr r="0" g="0" b="0"/>
          </a:fillRef>
          <a:effectRef idx="0">
            <a:scrgbClr r="0" g="0" b="0"/>
          </a:effectRef>
          <a:fontRef idx="minor"/>
        </p:style>
      </p:sp>
      <p:sp>
        <p:nvSpPr>
          <p:cNvPr id="328" name="CustomShape 11"/>
          <p:cNvSpPr/>
          <p:nvPr/>
        </p:nvSpPr>
        <p:spPr>
          <a:xfrm>
            <a:off x="414720" y="284760"/>
            <a:ext cx="8320680" cy="2040480"/>
          </a:xfrm>
          <a:prstGeom prst="rect">
            <a:avLst/>
          </a:prstGeom>
          <a:noFill/>
          <a:ln>
            <a:noFill/>
          </a:ln>
        </p:spPr>
        <p:style>
          <a:lnRef idx="0">
            <a:scrgbClr r="0" g="0" b="0"/>
          </a:lnRef>
          <a:fillRef idx="0">
            <a:scrgbClr r="0" g="0" b="0"/>
          </a:fillRef>
          <a:effectRef idx="0">
            <a:scrgbClr r="0" g="0" b="0"/>
          </a:effectRef>
          <a:fontRef idx="minor"/>
        </p:style>
      </p:sp>
      <p:sp>
        <p:nvSpPr>
          <p:cNvPr id="329" name="CustomShape 12"/>
          <p:cNvSpPr/>
          <p:nvPr/>
        </p:nvSpPr>
        <p:spPr>
          <a:xfrm>
            <a:off x="271080" y="216000"/>
            <a:ext cx="8573760" cy="3064680"/>
          </a:xfrm>
          <a:prstGeom prst="rect">
            <a:avLst/>
          </a:prstGeom>
          <a:noFill/>
          <a:ln>
            <a:noFill/>
          </a:ln>
        </p:spPr>
        <p:style>
          <a:lnRef idx="0">
            <a:scrgbClr r="0" g="0" b="0"/>
          </a:lnRef>
          <a:fillRef idx="0">
            <a:scrgbClr r="0" g="0" b="0"/>
          </a:fillRef>
          <a:effectRef idx="0">
            <a:scrgbClr r="0" g="0" b="0"/>
          </a:effectRef>
          <a:fontRef idx="minor"/>
        </p:style>
      </p:sp>
      <p:sp>
        <p:nvSpPr>
          <p:cNvPr id="330" name="CustomShape 13"/>
          <p:cNvSpPr/>
          <p:nvPr/>
        </p:nvSpPr>
        <p:spPr>
          <a:xfrm>
            <a:off x="339120" y="235440"/>
            <a:ext cx="8505720" cy="2041560"/>
          </a:xfrm>
          <a:prstGeom prst="rect">
            <a:avLst/>
          </a:prstGeom>
          <a:noFill/>
          <a:ln>
            <a:noFill/>
          </a:ln>
        </p:spPr>
        <p:style>
          <a:lnRef idx="0">
            <a:scrgbClr r="0" g="0" b="0"/>
          </a:lnRef>
          <a:fillRef idx="0">
            <a:scrgbClr r="0" g="0" b="0"/>
          </a:fillRef>
          <a:effectRef idx="0">
            <a:scrgbClr r="0" g="0" b="0"/>
          </a:effectRef>
          <a:fontRef idx="minor"/>
        </p:style>
      </p:sp>
      <p:sp>
        <p:nvSpPr>
          <p:cNvPr id="331" name="CustomShape 14"/>
          <p:cNvSpPr/>
          <p:nvPr/>
        </p:nvSpPr>
        <p:spPr>
          <a:xfrm>
            <a:off x="339120" y="216000"/>
            <a:ext cx="8583120" cy="3578040"/>
          </a:xfrm>
          <a:prstGeom prst="rect">
            <a:avLst/>
          </a:prstGeom>
          <a:noFill/>
          <a:ln>
            <a:noFill/>
          </a:ln>
        </p:spPr>
        <p:style>
          <a:lnRef idx="0">
            <a:scrgbClr r="0" g="0" b="0"/>
          </a:lnRef>
          <a:fillRef idx="0">
            <a:scrgbClr r="0" g="0" b="0"/>
          </a:fillRef>
          <a:effectRef idx="0">
            <a:scrgbClr r="0" g="0" b="0"/>
          </a:effectRef>
          <a:fontRef idx="minor"/>
        </p:style>
      </p:sp>
      <p:sp>
        <p:nvSpPr>
          <p:cNvPr id="332" name="CustomShape 15"/>
          <p:cNvSpPr/>
          <p:nvPr/>
        </p:nvSpPr>
        <p:spPr>
          <a:xfrm>
            <a:off x="360000" y="248040"/>
            <a:ext cx="8484840" cy="2554560"/>
          </a:xfrm>
          <a:prstGeom prst="rect">
            <a:avLst/>
          </a:prstGeom>
          <a:noFill/>
          <a:ln>
            <a:noFill/>
          </a:ln>
        </p:spPr>
        <p:style>
          <a:lnRef idx="0">
            <a:scrgbClr r="0" g="0" b="0"/>
          </a:lnRef>
          <a:fillRef idx="0">
            <a:scrgbClr r="0" g="0" b="0"/>
          </a:fillRef>
          <a:effectRef idx="0">
            <a:scrgbClr r="0" g="0" b="0"/>
          </a:effectRef>
          <a:fontRef idx="minor"/>
        </p:style>
      </p:sp>
      <p:sp>
        <p:nvSpPr>
          <p:cNvPr id="333" name="CustomShape 16"/>
          <p:cNvSpPr/>
          <p:nvPr/>
        </p:nvSpPr>
        <p:spPr>
          <a:xfrm>
            <a:off x="457200" y="1604520"/>
            <a:ext cx="8223840" cy="3971880"/>
          </a:xfrm>
          <a:prstGeom prst="rect">
            <a:avLst/>
          </a:prstGeom>
          <a:noFill/>
          <a:ln>
            <a:noFill/>
          </a:ln>
        </p:spPr>
        <p:style>
          <a:lnRef idx="0">
            <a:scrgbClr r="0" g="0" b="0"/>
          </a:lnRef>
          <a:fillRef idx="0">
            <a:scrgbClr r="0" g="0" b="0"/>
          </a:fillRef>
          <a:effectRef idx="0">
            <a:scrgbClr r="0" g="0" b="0"/>
          </a:effectRef>
          <a:fontRef idx="minor"/>
        </p:style>
      </p:sp>
      <p:sp>
        <p:nvSpPr>
          <p:cNvPr id="334" name="CustomShape 17"/>
          <p:cNvSpPr/>
          <p:nvPr/>
        </p:nvSpPr>
        <p:spPr>
          <a:xfrm>
            <a:off x="360000" y="335880"/>
            <a:ext cx="8217720" cy="2043720"/>
          </a:xfrm>
          <a:prstGeom prst="rect">
            <a:avLst/>
          </a:prstGeom>
          <a:noFill/>
          <a:ln>
            <a:noFill/>
          </a:ln>
        </p:spPr>
        <p:style>
          <a:lnRef idx="0">
            <a:scrgbClr r="0" g="0" b="0"/>
          </a:lnRef>
          <a:fillRef idx="0">
            <a:scrgbClr r="0" g="0" b="0"/>
          </a:fillRef>
          <a:effectRef idx="0">
            <a:scrgbClr r="0" g="0" b="0"/>
          </a:effectRef>
          <a:fontRef idx="minor"/>
        </p:style>
      </p:sp>
      <p:sp>
        <p:nvSpPr>
          <p:cNvPr id="335" name="CustomShape 18"/>
          <p:cNvSpPr/>
          <p:nvPr/>
        </p:nvSpPr>
        <p:spPr>
          <a:xfrm>
            <a:off x="360000" y="216000"/>
            <a:ext cx="8217720" cy="1532520"/>
          </a:xfrm>
          <a:prstGeom prst="rect">
            <a:avLst/>
          </a:prstGeom>
          <a:noFill/>
          <a:ln>
            <a:noFill/>
          </a:ln>
        </p:spPr>
        <p:style>
          <a:lnRef idx="0">
            <a:scrgbClr r="0" g="0" b="0"/>
          </a:lnRef>
          <a:fillRef idx="0">
            <a:scrgbClr r="0" g="0" b="0"/>
          </a:fillRef>
          <a:effectRef idx="0">
            <a:scrgbClr r="0" g="0" b="0"/>
          </a:effectRef>
          <a:fontRef idx="minor"/>
        </p:style>
      </p:sp>
      <p:sp>
        <p:nvSpPr>
          <p:cNvPr id="336" name="CustomShape 19"/>
          <p:cNvSpPr/>
          <p:nvPr/>
        </p:nvSpPr>
        <p:spPr>
          <a:xfrm>
            <a:off x="360000" y="284040"/>
            <a:ext cx="8217720" cy="1820160"/>
          </a:xfrm>
          <a:prstGeom prst="rect">
            <a:avLst/>
          </a:prstGeom>
          <a:noFill/>
          <a:ln>
            <a:noFill/>
          </a:ln>
        </p:spPr>
        <p:style>
          <a:lnRef idx="0">
            <a:scrgbClr r="0" g="0" b="0"/>
          </a:lnRef>
          <a:fillRef idx="0">
            <a:scrgbClr r="0" g="0" b="0"/>
          </a:fillRef>
          <a:effectRef idx="0">
            <a:scrgbClr r="0" g="0" b="0"/>
          </a:effectRef>
          <a:fontRef idx="minor"/>
        </p:style>
      </p:sp>
      <p:sp>
        <p:nvSpPr>
          <p:cNvPr id="337" name="CustomShape 20"/>
          <p:cNvSpPr/>
          <p:nvPr/>
        </p:nvSpPr>
        <p:spPr>
          <a:xfrm>
            <a:off x="216360" y="-431640"/>
            <a:ext cx="8780760" cy="4604760"/>
          </a:xfrm>
          <a:prstGeom prst="rect">
            <a:avLst/>
          </a:prstGeom>
          <a:noFill/>
          <a:ln>
            <a:noFill/>
          </a:ln>
        </p:spPr>
        <p:style>
          <a:lnRef idx="0">
            <a:scrgbClr r="0" g="0" b="0"/>
          </a:lnRef>
          <a:fillRef idx="0">
            <a:scrgbClr r="0" g="0" b="0"/>
          </a:fillRef>
          <a:effectRef idx="0">
            <a:scrgbClr r="0" g="0" b="0"/>
          </a:effectRef>
          <a:fontRef idx="minor"/>
        </p:style>
      </p:sp>
      <p:sp>
        <p:nvSpPr>
          <p:cNvPr id="338" name="CustomShape 21"/>
          <p:cNvSpPr/>
          <p:nvPr/>
        </p:nvSpPr>
        <p:spPr>
          <a:xfrm>
            <a:off x="271080" y="240840"/>
            <a:ext cx="8651160" cy="2277000"/>
          </a:xfrm>
          <a:prstGeom prst="rect">
            <a:avLst/>
          </a:prstGeom>
          <a:noFill/>
          <a:ln>
            <a:noFill/>
          </a:ln>
        </p:spPr>
        <p:style>
          <a:lnRef idx="0">
            <a:scrgbClr r="0" g="0" b="0"/>
          </a:lnRef>
          <a:fillRef idx="0">
            <a:scrgbClr r="0" g="0" b="0"/>
          </a:fillRef>
          <a:effectRef idx="0">
            <a:scrgbClr r="0" g="0" b="0"/>
          </a:effectRef>
          <a:fontRef idx="minor"/>
        </p:style>
      </p:sp>
      <p:sp>
        <p:nvSpPr>
          <p:cNvPr id="339" name="CustomShape 22"/>
          <p:cNvSpPr/>
          <p:nvPr/>
        </p:nvSpPr>
        <p:spPr>
          <a:xfrm>
            <a:off x="288360" y="284040"/>
            <a:ext cx="8217720" cy="2498400"/>
          </a:xfrm>
          <a:prstGeom prst="rect">
            <a:avLst/>
          </a:prstGeom>
          <a:noFill/>
          <a:ln>
            <a:noFill/>
          </a:ln>
        </p:spPr>
        <p:style>
          <a:lnRef idx="0">
            <a:scrgbClr r="0" g="0" b="0"/>
          </a:lnRef>
          <a:fillRef idx="0">
            <a:scrgbClr r="0" g="0" b="0"/>
          </a:fillRef>
          <a:effectRef idx="0">
            <a:scrgbClr r="0" g="0" b="0"/>
          </a:effectRef>
          <a:fontRef idx="minor"/>
        </p:style>
      </p:sp>
      <p:sp>
        <p:nvSpPr>
          <p:cNvPr id="340" name="CustomShape 23"/>
          <p:cNvSpPr/>
          <p:nvPr/>
        </p:nvSpPr>
        <p:spPr>
          <a:xfrm>
            <a:off x="457200" y="162000"/>
            <a:ext cx="8217720" cy="1356480"/>
          </a:xfrm>
          <a:prstGeom prst="rect">
            <a:avLst/>
          </a:prstGeom>
          <a:noFill/>
          <a:ln>
            <a:noFill/>
          </a:ln>
        </p:spPr>
        <p:style>
          <a:lnRef idx="0">
            <a:scrgbClr r="0" g="0" b="0"/>
          </a:lnRef>
          <a:fillRef idx="0">
            <a:scrgbClr r="0" g="0" b="0"/>
          </a:fillRef>
          <a:effectRef idx="0">
            <a:scrgbClr r="0" g="0" b="0"/>
          </a:effectRef>
          <a:fontRef idx="minor"/>
        </p:style>
      </p:sp>
      <p:sp>
        <p:nvSpPr>
          <p:cNvPr id="341" name="CustomShape 24"/>
          <p:cNvSpPr/>
          <p:nvPr/>
        </p:nvSpPr>
        <p:spPr>
          <a:xfrm>
            <a:off x="360000" y="335880"/>
            <a:ext cx="8217720" cy="1535040"/>
          </a:xfrm>
          <a:prstGeom prst="rect">
            <a:avLst/>
          </a:prstGeom>
          <a:noFill/>
          <a:ln>
            <a:noFill/>
          </a:ln>
        </p:spPr>
        <p:style>
          <a:lnRef idx="0">
            <a:scrgbClr r="0" g="0" b="0"/>
          </a:lnRef>
          <a:fillRef idx="0">
            <a:scrgbClr r="0" g="0" b="0"/>
          </a:fillRef>
          <a:effectRef idx="0">
            <a:scrgbClr r="0" g="0" b="0"/>
          </a:effectRef>
          <a:fontRef idx="minor"/>
        </p:style>
      </p:sp>
      <p:sp>
        <p:nvSpPr>
          <p:cNvPr id="342" name="CustomShape 25"/>
          <p:cNvSpPr/>
          <p:nvPr/>
        </p:nvSpPr>
        <p:spPr>
          <a:xfrm>
            <a:off x="457200" y="327960"/>
            <a:ext cx="8217720" cy="1367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3200" b="0" strike="noStrike" spc="-1" dirty="0">
                <a:solidFill>
                  <a:srgbClr val="000000"/>
                </a:solidFill>
                <a:uFill>
                  <a:solidFill>
                    <a:srgbClr val="FFFFFF"/>
                  </a:solidFill>
                </a:uFill>
                <a:latin typeface="Arial"/>
              </a:rPr>
              <a:t>Η Γαλλική Επανάσταση ξεκίνησε από την Αστική Τάξη και είχε ως κεντρικό σύνθημα το “Ελευθερία, Ισότητα, Αδελφοσύνη”.</a:t>
            </a:r>
            <a:endParaRPr lang="el-GR" sz="1800" b="0" strike="noStrike" spc="-1" dirty="0">
              <a:solidFill>
                <a:srgbClr val="000000"/>
              </a:solidFill>
              <a:uFill>
                <a:solidFill>
                  <a:srgbClr val="FFFFFF"/>
                </a:solidFill>
              </a:uFill>
              <a:latin typeface="Arial"/>
            </a:endParaRPr>
          </a:p>
        </p:txBody>
      </p:sp>
      <p:pic>
        <p:nvPicPr>
          <p:cNvPr id="343" name="Picture 342"/>
          <p:cNvPicPr/>
          <p:nvPr/>
        </p:nvPicPr>
        <p:blipFill>
          <a:blip r:embed="rId3" cstate="print"/>
          <a:stretch/>
        </p:blipFill>
        <p:spPr>
          <a:xfrm>
            <a:off x="2544840" y="2802960"/>
            <a:ext cx="4147200" cy="24526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 to="" calcmode="lin" valueType="num">
                                      <p:cBhvr>
                                        <p:cTn id="7" dur="1" fill="hold"/>
                                        <p:tgtEl>
                                          <p:spTgt spid="3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216000" y="240120"/>
            <a:ext cx="8700480" cy="3060360"/>
          </a:xfrm>
          <a:prstGeom prst="rect">
            <a:avLst/>
          </a:prstGeom>
          <a:noFill/>
          <a:ln>
            <a:noFill/>
          </a:ln>
        </p:spPr>
        <p:style>
          <a:lnRef idx="0">
            <a:scrgbClr r="0" g="0" b="0"/>
          </a:lnRef>
          <a:fillRef idx="0">
            <a:scrgbClr r="0" g="0" b="0"/>
          </a:fillRef>
          <a:effectRef idx="0">
            <a:scrgbClr r="0" g="0" b="0"/>
          </a:effectRef>
          <a:fontRef idx="minor"/>
        </p:style>
      </p:sp>
      <p:pic>
        <p:nvPicPr>
          <p:cNvPr id="345" name="Picture 2"/>
          <p:cNvPicPr/>
          <p:nvPr/>
        </p:nvPicPr>
        <p:blipFill>
          <a:blip r:embed="rId2" cstate="print"/>
          <a:stretch/>
        </p:blipFill>
        <p:spPr>
          <a:xfrm>
            <a:off x="6984000" y="5177160"/>
            <a:ext cx="2148480" cy="1661760"/>
          </a:xfrm>
          <a:prstGeom prst="rect">
            <a:avLst/>
          </a:prstGeom>
          <a:ln>
            <a:noFill/>
          </a:ln>
        </p:spPr>
      </p:pic>
      <p:sp>
        <p:nvSpPr>
          <p:cNvPr id="346" name="CustomShape 2"/>
          <p:cNvSpPr/>
          <p:nvPr/>
        </p:nvSpPr>
        <p:spPr>
          <a:xfrm>
            <a:off x="216000" y="208080"/>
            <a:ext cx="8700480" cy="2548800"/>
          </a:xfrm>
          <a:prstGeom prst="rect">
            <a:avLst/>
          </a:prstGeom>
          <a:noFill/>
          <a:ln>
            <a:noFill/>
          </a:ln>
        </p:spPr>
        <p:style>
          <a:lnRef idx="0">
            <a:scrgbClr r="0" g="0" b="0"/>
          </a:lnRef>
          <a:fillRef idx="0">
            <a:scrgbClr r="0" g="0" b="0"/>
          </a:fillRef>
          <a:effectRef idx="0">
            <a:scrgbClr r="0" g="0" b="0"/>
          </a:effectRef>
          <a:fontRef idx="minor"/>
        </p:style>
      </p:sp>
      <p:sp>
        <p:nvSpPr>
          <p:cNvPr id="347" name="CustomShape 3"/>
          <p:cNvSpPr/>
          <p:nvPr/>
        </p:nvSpPr>
        <p:spPr>
          <a:xfrm>
            <a:off x="216000" y="168120"/>
            <a:ext cx="8700480" cy="3061080"/>
          </a:xfrm>
          <a:prstGeom prst="rect">
            <a:avLst/>
          </a:prstGeom>
          <a:noFill/>
          <a:ln>
            <a:noFill/>
          </a:ln>
        </p:spPr>
        <p:style>
          <a:lnRef idx="0">
            <a:scrgbClr r="0" g="0" b="0"/>
          </a:lnRef>
          <a:fillRef idx="0">
            <a:scrgbClr r="0" g="0" b="0"/>
          </a:fillRef>
          <a:effectRef idx="0">
            <a:scrgbClr r="0" g="0" b="0"/>
          </a:effectRef>
          <a:fontRef idx="minor"/>
        </p:style>
      </p:sp>
      <p:sp>
        <p:nvSpPr>
          <p:cNvPr id="348" name="CustomShape 4"/>
          <p:cNvSpPr/>
          <p:nvPr/>
        </p:nvSpPr>
        <p:spPr>
          <a:xfrm>
            <a:off x="339840" y="163800"/>
            <a:ext cx="8576640" cy="2489760"/>
          </a:xfrm>
          <a:prstGeom prst="rect">
            <a:avLst/>
          </a:prstGeom>
          <a:noFill/>
          <a:ln>
            <a:noFill/>
          </a:ln>
        </p:spPr>
        <p:style>
          <a:lnRef idx="0">
            <a:scrgbClr r="0" g="0" b="0"/>
          </a:lnRef>
          <a:fillRef idx="0">
            <a:scrgbClr r="0" g="0" b="0"/>
          </a:fillRef>
          <a:effectRef idx="0">
            <a:scrgbClr r="0" g="0" b="0"/>
          </a:effectRef>
          <a:fontRef idx="minor"/>
        </p:style>
      </p:sp>
      <p:sp>
        <p:nvSpPr>
          <p:cNvPr id="349" name="CustomShape 5"/>
          <p:cNvSpPr/>
          <p:nvPr/>
        </p:nvSpPr>
        <p:spPr>
          <a:xfrm>
            <a:off x="339840" y="240120"/>
            <a:ext cx="8576640" cy="2037960"/>
          </a:xfrm>
          <a:prstGeom prst="rect">
            <a:avLst/>
          </a:prstGeom>
          <a:noFill/>
          <a:ln>
            <a:noFill/>
          </a:ln>
        </p:spPr>
        <p:style>
          <a:lnRef idx="0">
            <a:scrgbClr r="0" g="0" b="0"/>
          </a:lnRef>
          <a:fillRef idx="0">
            <a:scrgbClr r="0" g="0" b="0"/>
          </a:fillRef>
          <a:effectRef idx="0">
            <a:scrgbClr r="0" g="0" b="0"/>
          </a:effectRef>
          <a:fontRef idx="minor"/>
        </p:style>
      </p:sp>
      <p:sp>
        <p:nvSpPr>
          <p:cNvPr id="350" name="CustomShape 6"/>
          <p:cNvSpPr/>
          <p:nvPr/>
        </p:nvSpPr>
        <p:spPr>
          <a:xfrm>
            <a:off x="339840" y="240120"/>
            <a:ext cx="8217720" cy="2550600"/>
          </a:xfrm>
          <a:prstGeom prst="rect">
            <a:avLst/>
          </a:prstGeom>
          <a:noFill/>
          <a:ln>
            <a:noFill/>
          </a:ln>
        </p:spPr>
        <p:style>
          <a:lnRef idx="0">
            <a:scrgbClr r="0" g="0" b="0"/>
          </a:lnRef>
          <a:fillRef idx="0">
            <a:scrgbClr r="0" g="0" b="0"/>
          </a:fillRef>
          <a:effectRef idx="0">
            <a:scrgbClr r="0" g="0" b="0"/>
          </a:effectRef>
          <a:fontRef idx="minor"/>
        </p:style>
      </p:sp>
      <p:sp>
        <p:nvSpPr>
          <p:cNvPr id="351" name="CustomShape 7"/>
          <p:cNvSpPr/>
          <p:nvPr/>
        </p:nvSpPr>
        <p:spPr>
          <a:xfrm>
            <a:off x="457200" y="273600"/>
            <a:ext cx="8217720" cy="1133280"/>
          </a:xfrm>
          <a:prstGeom prst="rect">
            <a:avLst/>
          </a:prstGeom>
          <a:noFill/>
          <a:ln>
            <a:noFill/>
          </a:ln>
        </p:spPr>
        <p:style>
          <a:lnRef idx="0">
            <a:scrgbClr r="0" g="0" b="0"/>
          </a:lnRef>
          <a:fillRef idx="0">
            <a:scrgbClr r="0" g="0" b="0"/>
          </a:fillRef>
          <a:effectRef idx="0">
            <a:scrgbClr r="0" g="0" b="0"/>
          </a:effectRef>
          <a:fontRef idx="minor"/>
        </p:style>
      </p:sp>
      <p:sp>
        <p:nvSpPr>
          <p:cNvPr id="352" name="CustomShape 8"/>
          <p:cNvSpPr/>
          <p:nvPr/>
        </p:nvSpPr>
        <p:spPr>
          <a:xfrm>
            <a:off x="269640" y="255960"/>
            <a:ext cx="8646840" cy="2039400"/>
          </a:xfrm>
          <a:prstGeom prst="rect">
            <a:avLst/>
          </a:prstGeom>
          <a:noFill/>
          <a:ln>
            <a:noFill/>
          </a:ln>
        </p:spPr>
        <p:style>
          <a:lnRef idx="0">
            <a:scrgbClr r="0" g="0" b="0"/>
          </a:lnRef>
          <a:fillRef idx="0">
            <a:scrgbClr r="0" g="0" b="0"/>
          </a:fillRef>
          <a:effectRef idx="0">
            <a:scrgbClr r="0" g="0" b="0"/>
          </a:effectRef>
          <a:fontRef idx="minor"/>
        </p:style>
      </p:sp>
      <p:sp>
        <p:nvSpPr>
          <p:cNvPr id="353" name="CustomShape 9"/>
          <p:cNvSpPr/>
          <p:nvPr/>
        </p:nvSpPr>
        <p:spPr>
          <a:xfrm>
            <a:off x="432000" y="0"/>
            <a:ext cx="8574480" cy="3063600"/>
          </a:xfrm>
          <a:prstGeom prst="rect">
            <a:avLst/>
          </a:prstGeom>
          <a:noFill/>
          <a:ln>
            <a:noFill/>
          </a:ln>
        </p:spPr>
        <p:style>
          <a:lnRef idx="0">
            <a:scrgbClr r="0" g="0" b="0"/>
          </a:lnRef>
          <a:fillRef idx="0">
            <a:scrgbClr r="0" g="0" b="0"/>
          </a:fillRef>
          <a:effectRef idx="0">
            <a:scrgbClr r="0" g="0" b="0"/>
          </a:effectRef>
          <a:fontRef idx="minor"/>
        </p:style>
      </p:sp>
      <p:sp>
        <p:nvSpPr>
          <p:cNvPr id="354" name="CustomShape 10"/>
          <p:cNvSpPr/>
          <p:nvPr/>
        </p:nvSpPr>
        <p:spPr>
          <a:xfrm>
            <a:off x="219240" y="255960"/>
            <a:ext cx="8459280" cy="3575880"/>
          </a:xfrm>
          <a:prstGeom prst="rect">
            <a:avLst/>
          </a:prstGeom>
          <a:noFill/>
          <a:ln>
            <a:noFill/>
          </a:ln>
        </p:spPr>
        <p:style>
          <a:lnRef idx="0">
            <a:scrgbClr r="0" g="0" b="0"/>
          </a:lnRef>
          <a:fillRef idx="0">
            <a:scrgbClr r="0" g="0" b="0"/>
          </a:fillRef>
          <a:effectRef idx="0">
            <a:scrgbClr r="0" g="0" b="0"/>
          </a:effectRef>
          <a:fontRef idx="minor"/>
        </p:style>
      </p:sp>
      <p:sp>
        <p:nvSpPr>
          <p:cNvPr id="355" name="CustomShape 11"/>
          <p:cNvSpPr/>
          <p:nvPr/>
        </p:nvSpPr>
        <p:spPr>
          <a:xfrm>
            <a:off x="342720" y="273600"/>
            <a:ext cx="8573760" cy="2552400"/>
          </a:xfrm>
          <a:prstGeom prst="rect">
            <a:avLst/>
          </a:prstGeom>
          <a:noFill/>
          <a:ln>
            <a:noFill/>
          </a:ln>
        </p:spPr>
        <p:style>
          <a:lnRef idx="0">
            <a:scrgbClr r="0" g="0" b="0"/>
          </a:lnRef>
          <a:fillRef idx="0">
            <a:scrgbClr r="0" g="0" b="0"/>
          </a:fillRef>
          <a:effectRef idx="0">
            <a:scrgbClr r="0" g="0" b="0"/>
          </a:effectRef>
          <a:fontRef idx="minor"/>
        </p:style>
      </p:sp>
      <p:sp>
        <p:nvSpPr>
          <p:cNvPr id="356" name="CustomShape 12"/>
          <p:cNvSpPr/>
          <p:nvPr/>
        </p:nvSpPr>
        <p:spPr>
          <a:xfrm>
            <a:off x="342000" y="240120"/>
            <a:ext cx="8574480" cy="2040840"/>
          </a:xfrm>
          <a:prstGeom prst="rect">
            <a:avLst/>
          </a:prstGeom>
          <a:noFill/>
          <a:ln>
            <a:noFill/>
          </a:ln>
        </p:spPr>
        <p:style>
          <a:lnRef idx="0">
            <a:scrgbClr r="0" g="0" b="0"/>
          </a:lnRef>
          <a:fillRef idx="0">
            <a:scrgbClr r="0" g="0" b="0"/>
          </a:fillRef>
          <a:effectRef idx="0">
            <a:scrgbClr r="0" g="0" b="0"/>
          </a:effectRef>
          <a:fontRef idx="minor"/>
        </p:style>
      </p:sp>
      <p:sp>
        <p:nvSpPr>
          <p:cNvPr id="357" name="CustomShape 13"/>
          <p:cNvSpPr/>
          <p:nvPr/>
        </p:nvSpPr>
        <p:spPr>
          <a:xfrm>
            <a:off x="343440" y="203760"/>
            <a:ext cx="8217720" cy="2553120"/>
          </a:xfrm>
          <a:prstGeom prst="rect">
            <a:avLst/>
          </a:prstGeom>
          <a:noFill/>
          <a:ln>
            <a:noFill/>
          </a:ln>
        </p:spPr>
        <p:style>
          <a:lnRef idx="0">
            <a:scrgbClr r="0" g="0" b="0"/>
          </a:lnRef>
          <a:fillRef idx="0">
            <a:scrgbClr r="0" g="0" b="0"/>
          </a:fillRef>
          <a:effectRef idx="0">
            <a:scrgbClr r="0" g="0" b="0"/>
          </a:effectRef>
          <a:fontRef idx="minor"/>
        </p:style>
      </p:sp>
      <p:sp>
        <p:nvSpPr>
          <p:cNvPr id="358" name="CustomShape 14"/>
          <p:cNvSpPr/>
          <p:nvPr/>
        </p:nvSpPr>
        <p:spPr>
          <a:xfrm>
            <a:off x="219240" y="203760"/>
            <a:ext cx="8697240" cy="3577320"/>
          </a:xfrm>
          <a:prstGeom prst="rect">
            <a:avLst/>
          </a:prstGeom>
          <a:noFill/>
          <a:ln>
            <a:noFill/>
          </a:ln>
        </p:spPr>
        <p:style>
          <a:lnRef idx="0">
            <a:scrgbClr r="0" g="0" b="0"/>
          </a:lnRef>
          <a:fillRef idx="0">
            <a:scrgbClr r="0" g="0" b="0"/>
          </a:fillRef>
          <a:effectRef idx="0">
            <a:scrgbClr r="0" g="0" b="0"/>
          </a:effectRef>
          <a:fontRef idx="minor"/>
        </p:style>
      </p:sp>
      <p:sp>
        <p:nvSpPr>
          <p:cNvPr id="359" name="CustomShape 15"/>
          <p:cNvSpPr/>
          <p:nvPr/>
        </p:nvSpPr>
        <p:spPr>
          <a:xfrm>
            <a:off x="226440" y="203760"/>
            <a:ext cx="8697240" cy="4089960"/>
          </a:xfrm>
          <a:prstGeom prst="rect">
            <a:avLst/>
          </a:prstGeom>
          <a:noFill/>
          <a:ln>
            <a:noFill/>
          </a:ln>
        </p:spPr>
        <p:style>
          <a:lnRef idx="0">
            <a:scrgbClr r="0" g="0" b="0"/>
          </a:lnRef>
          <a:fillRef idx="0">
            <a:scrgbClr r="0" g="0" b="0"/>
          </a:fillRef>
          <a:effectRef idx="0">
            <a:scrgbClr r="0" g="0" b="0"/>
          </a:effectRef>
          <a:fontRef idx="minor"/>
        </p:style>
      </p:sp>
      <p:sp>
        <p:nvSpPr>
          <p:cNvPr id="360" name="CustomShape 16"/>
          <p:cNvSpPr/>
          <p:nvPr/>
        </p:nvSpPr>
        <p:spPr>
          <a:xfrm>
            <a:off x="360000" y="273600"/>
            <a:ext cx="8556480" cy="3578400"/>
          </a:xfrm>
          <a:prstGeom prst="rect">
            <a:avLst/>
          </a:prstGeom>
          <a:noFill/>
          <a:ln>
            <a:noFill/>
          </a:ln>
        </p:spPr>
        <p:style>
          <a:lnRef idx="0">
            <a:scrgbClr r="0" g="0" b="0"/>
          </a:lnRef>
          <a:fillRef idx="0">
            <a:scrgbClr r="0" g="0" b="0"/>
          </a:fillRef>
          <a:effectRef idx="0">
            <a:scrgbClr r="0" g="0" b="0"/>
          </a:effectRef>
          <a:fontRef idx="minor"/>
        </p:style>
      </p:sp>
      <p:sp>
        <p:nvSpPr>
          <p:cNvPr id="361" name="CustomShape 17"/>
          <p:cNvSpPr/>
          <p:nvPr/>
        </p:nvSpPr>
        <p:spPr>
          <a:xfrm>
            <a:off x="457200" y="273600"/>
            <a:ext cx="8217720" cy="1133280"/>
          </a:xfrm>
          <a:prstGeom prst="rect">
            <a:avLst/>
          </a:prstGeom>
          <a:noFill/>
          <a:ln>
            <a:noFill/>
          </a:ln>
        </p:spPr>
        <p:style>
          <a:lnRef idx="0">
            <a:scrgbClr r="0" g="0" b="0"/>
          </a:lnRef>
          <a:fillRef idx="0">
            <a:scrgbClr r="0" g="0" b="0"/>
          </a:fillRef>
          <a:effectRef idx="0">
            <a:scrgbClr r="0" g="0" b="0"/>
          </a:effectRef>
          <a:fontRef idx="minor"/>
        </p:style>
      </p:sp>
      <p:sp>
        <p:nvSpPr>
          <p:cNvPr id="362" name="CustomShape 18"/>
          <p:cNvSpPr/>
          <p:nvPr/>
        </p:nvSpPr>
        <p:spPr>
          <a:xfrm>
            <a:off x="226440" y="8280"/>
            <a:ext cx="8646840" cy="4091400"/>
          </a:xfrm>
          <a:prstGeom prst="rect">
            <a:avLst/>
          </a:prstGeom>
          <a:noFill/>
          <a:ln>
            <a:noFill/>
          </a:ln>
        </p:spPr>
        <p:style>
          <a:lnRef idx="0">
            <a:scrgbClr r="0" g="0" b="0"/>
          </a:lnRef>
          <a:fillRef idx="0">
            <a:scrgbClr r="0" g="0" b="0"/>
          </a:fillRef>
          <a:effectRef idx="0">
            <a:scrgbClr r="0" g="0" b="0"/>
          </a:effectRef>
          <a:fontRef idx="minor"/>
        </p:style>
      </p:sp>
      <p:sp>
        <p:nvSpPr>
          <p:cNvPr id="363" name="CustomShape 19"/>
          <p:cNvSpPr/>
          <p:nvPr/>
        </p:nvSpPr>
        <p:spPr>
          <a:xfrm>
            <a:off x="444600" y="244440"/>
            <a:ext cx="8217720" cy="2044440"/>
          </a:xfrm>
          <a:prstGeom prst="rect">
            <a:avLst/>
          </a:prstGeom>
          <a:noFill/>
          <a:ln>
            <a:noFill/>
          </a:ln>
        </p:spPr>
        <p:style>
          <a:lnRef idx="0">
            <a:scrgbClr r="0" g="0" b="0"/>
          </a:lnRef>
          <a:fillRef idx="0">
            <a:scrgbClr r="0" g="0" b="0"/>
          </a:fillRef>
          <a:effectRef idx="0">
            <a:scrgbClr r="0" g="0" b="0"/>
          </a:effectRef>
          <a:fontRef idx="minor"/>
        </p:style>
      </p:sp>
      <p:sp>
        <p:nvSpPr>
          <p:cNvPr id="364" name="CustomShape 20"/>
          <p:cNvSpPr/>
          <p:nvPr/>
        </p:nvSpPr>
        <p:spPr>
          <a:xfrm>
            <a:off x="203040" y="203760"/>
            <a:ext cx="8217720" cy="2731680"/>
          </a:xfrm>
          <a:prstGeom prst="rect">
            <a:avLst/>
          </a:prstGeom>
          <a:noFill/>
          <a:ln>
            <a:noFill/>
          </a:ln>
        </p:spPr>
        <p:style>
          <a:lnRef idx="0">
            <a:scrgbClr r="0" g="0" b="0"/>
          </a:lnRef>
          <a:fillRef idx="0">
            <a:scrgbClr r="0" g="0" b="0"/>
          </a:fillRef>
          <a:effectRef idx="0">
            <a:scrgbClr r="0" g="0" b="0"/>
          </a:effectRef>
          <a:fontRef idx="minor"/>
        </p:style>
      </p:sp>
      <p:sp>
        <p:nvSpPr>
          <p:cNvPr id="365" name="CustomShape 21"/>
          <p:cNvSpPr/>
          <p:nvPr/>
        </p:nvSpPr>
        <p:spPr>
          <a:xfrm>
            <a:off x="275400" y="208440"/>
            <a:ext cx="8648280" cy="3643560"/>
          </a:xfrm>
          <a:prstGeom prst="rect">
            <a:avLst/>
          </a:prstGeom>
          <a:noFill/>
          <a:ln>
            <a:noFill/>
          </a:ln>
        </p:spPr>
        <p:style>
          <a:lnRef idx="0">
            <a:scrgbClr r="0" g="0" b="0"/>
          </a:lnRef>
          <a:fillRef idx="0">
            <a:scrgbClr r="0" g="0" b="0"/>
          </a:fillRef>
          <a:effectRef idx="0">
            <a:scrgbClr r="0" g="0" b="0"/>
          </a:effectRef>
          <a:fontRef idx="minor"/>
        </p:style>
      </p:sp>
      <p:sp>
        <p:nvSpPr>
          <p:cNvPr id="366" name="CustomShape 22"/>
          <p:cNvSpPr/>
          <p:nvPr/>
        </p:nvSpPr>
        <p:spPr>
          <a:xfrm>
            <a:off x="343440" y="273600"/>
            <a:ext cx="8529840" cy="2045880"/>
          </a:xfrm>
          <a:prstGeom prst="rect">
            <a:avLst/>
          </a:prstGeom>
          <a:noFill/>
          <a:ln>
            <a:noFill/>
          </a:ln>
        </p:spPr>
        <p:style>
          <a:lnRef idx="0">
            <a:scrgbClr r="0" g="0" b="0"/>
          </a:lnRef>
          <a:fillRef idx="0">
            <a:scrgbClr r="0" g="0" b="0"/>
          </a:fillRef>
          <a:effectRef idx="0">
            <a:scrgbClr r="0" g="0" b="0"/>
          </a:effectRef>
          <a:fontRef idx="minor"/>
        </p:style>
      </p:sp>
      <p:sp>
        <p:nvSpPr>
          <p:cNvPr id="367" name="CustomShape 23"/>
          <p:cNvSpPr/>
          <p:nvPr/>
        </p:nvSpPr>
        <p:spPr>
          <a:xfrm>
            <a:off x="457200" y="-64080"/>
            <a:ext cx="8217720" cy="1808640"/>
          </a:xfrm>
          <a:prstGeom prst="rect">
            <a:avLst/>
          </a:prstGeom>
          <a:noFill/>
          <a:ln>
            <a:noFill/>
          </a:ln>
        </p:spPr>
        <p:style>
          <a:lnRef idx="0">
            <a:scrgbClr r="0" g="0" b="0"/>
          </a:lnRef>
          <a:fillRef idx="0">
            <a:scrgbClr r="0" g="0" b="0"/>
          </a:fillRef>
          <a:effectRef idx="0">
            <a:scrgbClr r="0" g="0" b="0"/>
          </a:effectRef>
          <a:fontRef idx="minor"/>
        </p:style>
      </p:sp>
      <p:sp>
        <p:nvSpPr>
          <p:cNvPr id="368" name="CustomShape 24"/>
          <p:cNvSpPr/>
          <p:nvPr/>
        </p:nvSpPr>
        <p:spPr>
          <a:xfrm>
            <a:off x="343440" y="208440"/>
            <a:ext cx="8217720" cy="2261520"/>
          </a:xfrm>
          <a:prstGeom prst="rect">
            <a:avLst/>
          </a:prstGeom>
          <a:noFill/>
          <a:ln>
            <a:noFill/>
          </a:ln>
        </p:spPr>
        <p:style>
          <a:lnRef idx="0">
            <a:scrgbClr r="0" g="0" b="0"/>
          </a:lnRef>
          <a:fillRef idx="0">
            <a:scrgbClr r="0" g="0" b="0"/>
          </a:fillRef>
          <a:effectRef idx="0">
            <a:scrgbClr r="0" g="0" b="0"/>
          </a:effectRef>
          <a:fontRef idx="minor"/>
        </p:style>
      </p:sp>
      <p:sp>
        <p:nvSpPr>
          <p:cNvPr id="369" name="CustomShape 25"/>
          <p:cNvSpPr/>
          <p:nvPr/>
        </p:nvSpPr>
        <p:spPr>
          <a:xfrm>
            <a:off x="339840" y="336600"/>
            <a:ext cx="8217720" cy="1822320"/>
          </a:xfrm>
          <a:prstGeom prst="rect">
            <a:avLst/>
          </a:prstGeom>
          <a:noFill/>
          <a:ln>
            <a:noFill/>
          </a:ln>
        </p:spPr>
        <p:style>
          <a:lnRef idx="0">
            <a:scrgbClr r="0" g="0" b="0"/>
          </a:lnRef>
          <a:fillRef idx="0">
            <a:scrgbClr r="0" g="0" b="0"/>
          </a:fillRef>
          <a:effectRef idx="0">
            <a:scrgbClr r="0" g="0" b="0"/>
          </a:effectRef>
          <a:fontRef idx="minor"/>
        </p:style>
      </p:sp>
      <p:sp>
        <p:nvSpPr>
          <p:cNvPr id="370" name="CustomShape 26"/>
          <p:cNvSpPr/>
          <p:nvPr/>
        </p:nvSpPr>
        <p:spPr>
          <a:xfrm>
            <a:off x="360000" y="240120"/>
            <a:ext cx="8217720" cy="1823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3200" b="0" strike="noStrike" spc="-1" dirty="0">
                <a:solidFill>
                  <a:srgbClr val="000000"/>
                </a:solidFill>
                <a:uFill>
                  <a:solidFill>
                    <a:srgbClr val="FFFFFF"/>
                  </a:solidFill>
                </a:uFill>
                <a:latin typeface="Arial"/>
              </a:rPr>
              <a:t>Ήταν εμπνευσμένη από τον Διαφωτισμό και σκοπός της ήταν η μετατροπή του πολιτεύματος της Γαλλίας σε Συνταγματική Μοναρχία.</a:t>
            </a:r>
            <a:endParaRPr lang="el-GR" sz="1800" b="0" strike="noStrike" spc="-1" dirty="0">
              <a:solidFill>
                <a:srgbClr val="000000"/>
              </a:solidFill>
              <a:uFill>
                <a:solidFill>
                  <a:srgbClr val="FFFFFF"/>
                </a:solidFill>
              </a:uFill>
              <a:latin typeface="Arial"/>
            </a:endParaRPr>
          </a:p>
        </p:txBody>
      </p:sp>
      <p:pic>
        <p:nvPicPr>
          <p:cNvPr id="371" name="Picture 370"/>
          <p:cNvPicPr/>
          <p:nvPr/>
        </p:nvPicPr>
        <p:blipFill>
          <a:blip r:embed="rId3" cstate="print"/>
          <a:stretch/>
        </p:blipFill>
        <p:spPr>
          <a:xfrm>
            <a:off x="3237840" y="2742480"/>
            <a:ext cx="2666160" cy="380916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70"/>
                                        </p:tgtEl>
                                        <p:attrNameLst>
                                          <p:attrName>style.visibility</p:attrName>
                                        </p:attrNameLst>
                                      </p:cBhvr>
                                      <p:to>
                                        <p:strVal val="visible"/>
                                      </p:to>
                                    </p:set>
                                    <p:anim to="" calcmode="lin" valueType="num">
                                      <p:cBhvr>
                                        <p:cTn id="7" dur="1" fill="hold"/>
                                        <p:tgtEl>
                                          <p:spTgt spid="3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360000" y="248040"/>
            <a:ext cx="8484480" cy="2548440"/>
          </a:xfrm>
          <a:prstGeom prst="rect">
            <a:avLst/>
          </a:prstGeom>
          <a:noFill/>
          <a:ln>
            <a:noFill/>
          </a:ln>
        </p:spPr>
        <p:style>
          <a:lnRef idx="0">
            <a:scrgbClr r="0" g="0" b="0"/>
          </a:lnRef>
          <a:fillRef idx="0">
            <a:scrgbClr r="0" g="0" b="0"/>
          </a:fillRef>
          <a:effectRef idx="0">
            <a:scrgbClr r="0" g="0" b="0"/>
          </a:effectRef>
          <a:fontRef idx="minor"/>
        </p:style>
      </p:sp>
      <p:pic>
        <p:nvPicPr>
          <p:cNvPr id="373" name="Picture 2"/>
          <p:cNvPicPr/>
          <p:nvPr/>
        </p:nvPicPr>
        <p:blipFill>
          <a:blip r:embed="rId2" cstate="print"/>
          <a:stretch/>
        </p:blipFill>
        <p:spPr>
          <a:xfrm>
            <a:off x="6984000" y="5177160"/>
            <a:ext cx="2148480" cy="1661760"/>
          </a:xfrm>
          <a:prstGeom prst="rect">
            <a:avLst/>
          </a:prstGeom>
          <a:ln>
            <a:noFill/>
          </a:ln>
        </p:spPr>
      </p:pic>
      <p:sp>
        <p:nvSpPr>
          <p:cNvPr id="374" name="CustomShape 2"/>
          <p:cNvSpPr/>
          <p:nvPr/>
        </p:nvSpPr>
        <p:spPr>
          <a:xfrm>
            <a:off x="267120" y="248040"/>
            <a:ext cx="8217720" cy="2036880"/>
          </a:xfrm>
          <a:prstGeom prst="rect">
            <a:avLst/>
          </a:prstGeom>
          <a:noFill/>
          <a:ln>
            <a:noFill/>
          </a:ln>
        </p:spPr>
        <p:style>
          <a:lnRef idx="0">
            <a:scrgbClr r="0" g="0" b="0"/>
          </a:lnRef>
          <a:fillRef idx="0">
            <a:scrgbClr r="0" g="0" b="0"/>
          </a:fillRef>
          <a:effectRef idx="0">
            <a:scrgbClr r="0" g="0" b="0"/>
          </a:effectRef>
          <a:fontRef idx="minor"/>
        </p:style>
      </p:sp>
      <p:sp>
        <p:nvSpPr>
          <p:cNvPr id="375" name="CustomShape 3"/>
          <p:cNvSpPr/>
          <p:nvPr/>
        </p:nvSpPr>
        <p:spPr>
          <a:xfrm>
            <a:off x="288000" y="144000"/>
            <a:ext cx="8794080" cy="2549160"/>
          </a:xfrm>
          <a:prstGeom prst="rect">
            <a:avLst/>
          </a:prstGeom>
          <a:noFill/>
          <a:ln>
            <a:noFill/>
          </a:ln>
        </p:spPr>
        <p:style>
          <a:lnRef idx="0">
            <a:scrgbClr r="0" g="0" b="0"/>
          </a:lnRef>
          <a:fillRef idx="0">
            <a:scrgbClr r="0" g="0" b="0"/>
          </a:fillRef>
          <a:effectRef idx="0">
            <a:scrgbClr r="0" g="0" b="0"/>
          </a:effectRef>
          <a:fontRef idx="minor"/>
        </p:style>
      </p:sp>
      <p:sp>
        <p:nvSpPr>
          <p:cNvPr id="376" name="CustomShape 4"/>
          <p:cNvSpPr/>
          <p:nvPr/>
        </p:nvSpPr>
        <p:spPr>
          <a:xfrm>
            <a:off x="288000" y="248040"/>
            <a:ext cx="8556480" cy="1526400"/>
          </a:xfrm>
          <a:prstGeom prst="rect">
            <a:avLst/>
          </a:prstGeom>
          <a:noFill/>
          <a:ln>
            <a:noFill/>
          </a:ln>
        </p:spPr>
        <p:style>
          <a:lnRef idx="0">
            <a:scrgbClr r="0" g="0" b="0"/>
          </a:lnRef>
          <a:fillRef idx="0">
            <a:scrgbClr r="0" g="0" b="0"/>
          </a:fillRef>
          <a:effectRef idx="0">
            <a:scrgbClr r="0" g="0" b="0"/>
          </a:effectRef>
          <a:fontRef idx="minor"/>
        </p:style>
      </p:sp>
      <p:sp>
        <p:nvSpPr>
          <p:cNvPr id="377" name="CustomShape 5"/>
          <p:cNvSpPr/>
          <p:nvPr/>
        </p:nvSpPr>
        <p:spPr>
          <a:xfrm>
            <a:off x="267120" y="248040"/>
            <a:ext cx="8217720" cy="3637080"/>
          </a:xfrm>
          <a:prstGeom prst="rect">
            <a:avLst/>
          </a:prstGeom>
          <a:noFill/>
          <a:ln>
            <a:noFill/>
          </a:ln>
        </p:spPr>
        <p:style>
          <a:lnRef idx="0">
            <a:scrgbClr r="0" g="0" b="0"/>
          </a:lnRef>
          <a:fillRef idx="0">
            <a:scrgbClr r="0" g="0" b="0"/>
          </a:fillRef>
          <a:effectRef idx="0">
            <a:scrgbClr r="0" g="0" b="0"/>
          </a:effectRef>
          <a:fontRef idx="minor"/>
        </p:style>
      </p:sp>
      <p:sp>
        <p:nvSpPr>
          <p:cNvPr id="378" name="CustomShape 6"/>
          <p:cNvSpPr/>
          <p:nvPr/>
        </p:nvSpPr>
        <p:spPr>
          <a:xfrm>
            <a:off x="126000" y="-103680"/>
            <a:ext cx="8577360" cy="2039040"/>
          </a:xfrm>
          <a:prstGeom prst="rect">
            <a:avLst/>
          </a:prstGeom>
          <a:noFill/>
          <a:ln>
            <a:noFill/>
          </a:ln>
        </p:spPr>
        <p:style>
          <a:lnRef idx="0">
            <a:scrgbClr r="0" g="0" b="0"/>
          </a:lnRef>
          <a:fillRef idx="0">
            <a:scrgbClr r="0" g="0" b="0"/>
          </a:fillRef>
          <a:effectRef idx="0">
            <a:scrgbClr r="0" g="0" b="0"/>
          </a:effectRef>
          <a:fontRef idx="minor"/>
        </p:style>
      </p:sp>
      <p:sp>
        <p:nvSpPr>
          <p:cNvPr id="379" name="CustomShape 7"/>
          <p:cNvSpPr/>
          <p:nvPr/>
        </p:nvSpPr>
        <p:spPr>
          <a:xfrm>
            <a:off x="144000" y="-47880"/>
            <a:ext cx="8631360" cy="3063240"/>
          </a:xfrm>
          <a:prstGeom prst="rect">
            <a:avLst/>
          </a:prstGeom>
          <a:noFill/>
          <a:ln>
            <a:noFill/>
          </a:ln>
        </p:spPr>
        <p:style>
          <a:lnRef idx="0">
            <a:scrgbClr r="0" g="0" b="0"/>
          </a:lnRef>
          <a:fillRef idx="0">
            <a:scrgbClr r="0" g="0" b="0"/>
          </a:fillRef>
          <a:effectRef idx="0">
            <a:scrgbClr r="0" g="0" b="0"/>
          </a:effectRef>
          <a:fontRef idx="minor"/>
        </p:style>
      </p:sp>
      <p:sp>
        <p:nvSpPr>
          <p:cNvPr id="380" name="CustomShape 8"/>
          <p:cNvSpPr/>
          <p:nvPr/>
        </p:nvSpPr>
        <p:spPr>
          <a:xfrm>
            <a:off x="147240" y="248040"/>
            <a:ext cx="8556480" cy="3575520"/>
          </a:xfrm>
          <a:prstGeom prst="rect">
            <a:avLst/>
          </a:prstGeom>
          <a:noFill/>
          <a:ln>
            <a:noFill/>
          </a:ln>
        </p:spPr>
        <p:style>
          <a:lnRef idx="0">
            <a:scrgbClr r="0" g="0" b="0"/>
          </a:lnRef>
          <a:fillRef idx="0">
            <a:scrgbClr r="0" g="0" b="0"/>
          </a:fillRef>
          <a:effectRef idx="0">
            <a:scrgbClr r="0" g="0" b="0"/>
          </a:effectRef>
          <a:fontRef idx="minor"/>
        </p:style>
      </p:sp>
      <p:sp>
        <p:nvSpPr>
          <p:cNvPr id="381" name="CustomShape 9"/>
          <p:cNvSpPr/>
          <p:nvPr/>
        </p:nvSpPr>
        <p:spPr>
          <a:xfrm>
            <a:off x="267120" y="168120"/>
            <a:ext cx="8577360" cy="3064320"/>
          </a:xfrm>
          <a:prstGeom prst="rect">
            <a:avLst/>
          </a:prstGeom>
          <a:noFill/>
          <a:ln>
            <a:noFill/>
          </a:ln>
        </p:spPr>
        <p:style>
          <a:lnRef idx="0">
            <a:scrgbClr r="0" g="0" b="0"/>
          </a:lnRef>
          <a:fillRef idx="0">
            <a:scrgbClr r="0" g="0" b="0"/>
          </a:fillRef>
          <a:effectRef idx="0">
            <a:scrgbClr r="0" g="0" b="0"/>
          </a:effectRef>
          <a:fontRef idx="minor"/>
        </p:style>
      </p:sp>
      <p:sp>
        <p:nvSpPr>
          <p:cNvPr id="382" name="CustomShape 10"/>
          <p:cNvSpPr/>
          <p:nvPr/>
        </p:nvSpPr>
        <p:spPr>
          <a:xfrm>
            <a:off x="486000" y="360000"/>
            <a:ext cx="8289360" cy="1528920"/>
          </a:xfrm>
          <a:prstGeom prst="rect">
            <a:avLst/>
          </a:prstGeom>
          <a:noFill/>
          <a:ln>
            <a:noFill/>
          </a:ln>
        </p:spPr>
        <p:style>
          <a:lnRef idx="0">
            <a:scrgbClr r="0" g="0" b="0"/>
          </a:lnRef>
          <a:fillRef idx="0">
            <a:scrgbClr r="0" g="0" b="0"/>
          </a:fillRef>
          <a:effectRef idx="0">
            <a:scrgbClr r="0" g="0" b="0"/>
          </a:effectRef>
          <a:fontRef idx="minor"/>
        </p:style>
      </p:sp>
      <p:sp>
        <p:nvSpPr>
          <p:cNvPr id="383" name="CustomShape 11"/>
          <p:cNvSpPr/>
          <p:nvPr/>
        </p:nvSpPr>
        <p:spPr>
          <a:xfrm>
            <a:off x="223920" y="248040"/>
            <a:ext cx="8697240" cy="3065040"/>
          </a:xfrm>
          <a:prstGeom prst="rect">
            <a:avLst/>
          </a:prstGeom>
          <a:noFill/>
          <a:ln>
            <a:noFill/>
          </a:ln>
        </p:spPr>
        <p:style>
          <a:lnRef idx="0">
            <a:scrgbClr r="0" g="0" b="0"/>
          </a:lnRef>
          <a:fillRef idx="0">
            <a:scrgbClr r="0" g="0" b="0"/>
          </a:fillRef>
          <a:effectRef idx="0">
            <a:scrgbClr r="0" g="0" b="0"/>
          </a:effectRef>
          <a:fontRef idx="minor"/>
        </p:style>
      </p:sp>
      <p:sp>
        <p:nvSpPr>
          <p:cNvPr id="384" name="CustomShape 12"/>
          <p:cNvSpPr/>
          <p:nvPr/>
        </p:nvSpPr>
        <p:spPr>
          <a:xfrm>
            <a:off x="343800" y="248040"/>
            <a:ext cx="8577360" cy="2553480"/>
          </a:xfrm>
          <a:prstGeom prst="rect">
            <a:avLst/>
          </a:prstGeom>
          <a:noFill/>
          <a:ln>
            <a:noFill/>
          </a:ln>
        </p:spPr>
        <p:style>
          <a:lnRef idx="0">
            <a:scrgbClr r="0" g="0" b="0"/>
          </a:lnRef>
          <a:fillRef idx="0">
            <a:scrgbClr r="0" g="0" b="0"/>
          </a:fillRef>
          <a:effectRef idx="0">
            <a:scrgbClr r="0" g="0" b="0"/>
          </a:effectRef>
          <a:fontRef idx="minor"/>
        </p:style>
      </p:sp>
      <p:sp>
        <p:nvSpPr>
          <p:cNvPr id="385" name="CustomShape 13"/>
          <p:cNvSpPr/>
          <p:nvPr/>
        </p:nvSpPr>
        <p:spPr>
          <a:xfrm>
            <a:off x="360000" y="248040"/>
            <a:ext cx="8217720" cy="2554200"/>
          </a:xfrm>
          <a:prstGeom prst="rect">
            <a:avLst/>
          </a:prstGeom>
          <a:noFill/>
          <a:ln>
            <a:noFill/>
          </a:ln>
        </p:spPr>
        <p:style>
          <a:lnRef idx="0">
            <a:scrgbClr r="0" g="0" b="0"/>
          </a:lnRef>
          <a:fillRef idx="0">
            <a:scrgbClr r="0" g="0" b="0"/>
          </a:fillRef>
          <a:effectRef idx="0">
            <a:scrgbClr r="0" g="0" b="0"/>
          </a:effectRef>
          <a:fontRef idx="minor"/>
        </p:style>
      </p:sp>
      <p:sp>
        <p:nvSpPr>
          <p:cNvPr id="386" name="CustomShape 14"/>
          <p:cNvSpPr/>
          <p:nvPr/>
        </p:nvSpPr>
        <p:spPr>
          <a:xfrm>
            <a:off x="457200" y="248040"/>
            <a:ext cx="8217720" cy="1530720"/>
          </a:xfrm>
          <a:prstGeom prst="rect">
            <a:avLst/>
          </a:prstGeom>
          <a:noFill/>
          <a:ln>
            <a:noFill/>
          </a:ln>
        </p:spPr>
        <p:style>
          <a:lnRef idx="0">
            <a:scrgbClr r="0" g="0" b="0"/>
          </a:lnRef>
          <a:fillRef idx="0">
            <a:scrgbClr r="0" g="0" b="0"/>
          </a:fillRef>
          <a:effectRef idx="0">
            <a:scrgbClr r="0" g="0" b="0"/>
          </a:effectRef>
          <a:fontRef idx="minor"/>
        </p:style>
      </p:sp>
      <p:sp>
        <p:nvSpPr>
          <p:cNvPr id="387" name="CustomShape 15"/>
          <p:cNvSpPr/>
          <p:nvPr/>
        </p:nvSpPr>
        <p:spPr>
          <a:xfrm>
            <a:off x="223920" y="244080"/>
            <a:ext cx="8556480" cy="3067200"/>
          </a:xfrm>
          <a:prstGeom prst="rect">
            <a:avLst/>
          </a:prstGeom>
          <a:noFill/>
          <a:ln>
            <a:noFill/>
          </a:ln>
        </p:spPr>
        <p:style>
          <a:lnRef idx="0">
            <a:scrgbClr r="0" g="0" b="0"/>
          </a:lnRef>
          <a:fillRef idx="0">
            <a:scrgbClr r="0" g="0" b="0"/>
          </a:fillRef>
          <a:effectRef idx="0">
            <a:scrgbClr r="0" g="0" b="0"/>
          </a:effectRef>
          <a:fontRef idx="minor"/>
        </p:style>
      </p:sp>
      <p:sp>
        <p:nvSpPr>
          <p:cNvPr id="388" name="CustomShape 16"/>
          <p:cNvSpPr/>
          <p:nvPr/>
        </p:nvSpPr>
        <p:spPr>
          <a:xfrm>
            <a:off x="223920" y="244080"/>
            <a:ext cx="8697240" cy="3579480"/>
          </a:xfrm>
          <a:prstGeom prst="rect">
            <a:avLst/>
          </a:prstGeom>
          <a:noFill/>
          <a:ln>
            <a:noFill/>
          </a:ln>
        </p:spPr>
        <p:style>
          <a:lnRef idx="0">
            <a:scrgbClr r="0" g="0" b="0"/>
          </a:lnRef>
          <a:fillRef idx="0">
            <a:scrgbClr r="0" g="0" b="0"/>
          </a:fillRef>
          <a:effectRef idx="0">
            <a:scrgbClr r="0" g="0" b="0"/>
          </a:effectRef>
          <a:fontRef idx="minor"/>
        </p:style>
      </p:sp>
      <p:sp>
        <p:nvSpPr>
          <p:cNvPr id="389" name="CustomShape 17"/>
          <p:cNvSpPr/>
          <p:nvPr/>
        </p:nvSpPr>
        <p:spPr>
          <a:xfrm>
            <a:off x="343800" y="248040"/>
            <a:ext cx="8217720" cy="3067920"/>
          </a:xfrm>
          <a:prstGeom prst="rect">
            <a:avLst/>
          </a:prstGeom>
          <a:noFill/>
          <a:ln>
            <a:noFill/>
          </a:ln>
        </p:spPr>
        <p:style>
          <a:lnRef idx="0">
            <a:scrgbClr r="0" g="0" b="0"/>
          </a:lnRef>
          <a:fillRef idx="0">
            <a:scrgbClr r="0" g="0" b="0"/>
          </a:fillRef>
          <a:effectRef idx="0">
            <a:scrgbClr r="0" g="0" b="0"/>
          </a:effectRef>
          <a:fontRef idx="minor"/>
        </p:style>
      </p:sp>
      <p:sp>
        <p:nvSpPr>
          <p:cNvPr id="390" name="CustomShape 18"/>
          <p:cNvSpPr/>
          <p:nvPr/>
        </p:nvSpPr>
        <p:spPr>
          <a:xfrm>
            <a:off x="360000" y="248040"/>
            <a:ext cx="8484480" cy="2556360"/>
          </a:xfrm>
          <a:prstGeom prst="rect">
            <a:avLst/>
          </a:prstGeom>
          <a:noFill/>
          <a:ln>
            <a:noFill/>
          </a:ln>
        </p:spPr>
        <p:style>
          <a:lnRef idx="0">
            <a:scrgbClr r="0" g="0" b="0"/>
          </a:lnRef>
          <a:fillRef idx="0">
            <a:scrgbClr r="0" g="0" b="0"/>
          </a:fillRef>
          <a:effectRef idx="0">
            <a:scrgbClr r="0" g="0" b="0"/>
          </a:effectRef>
          <a:fontRef idx="minor"/>
        </p:style>
      </p:sp>
      <p:sp>
        <p:nvSpPr>
          <p:cNvPr id="391" name="CustomShape 19"/>
          <p:cNvSpPr/>
          <p:nvPr/>
        </p:nvSpPr>
        <p:spPr>
          <a:xfrm>
            <a:off x="419040" y="248040"/>
            <a:ext cx="8425440" cy="5010480"/>
          </a:xfrm>
          <a:prstGeom prst="rect">
            <a:avLst/>
          </a:prstGeom>
          <a:noFill/>
          <a:ln>
            <a:noFill/>
          </a:ln>
        </p:spPr>
        <p:style>
          <a:lnRef idx="0">
            <a:scrgbClr r="0" g="0" b="0"/>
          </a:lnRef>
          <a:fillRef idx="0">
            <a:scrgbClr r="0" g="0" b="0"/>
          </a:fillRef>
          <a:effectRef idx="0">
            <a:scrgbClr r="0" g="0" b="0"/>
          </a:effectRef>
          <a:fontRef idx="minor"/>
        </p:style>
      </p:sp>
      <p:sp>
        <p:nvSpPr>
          <p:cNvPr id="392" name="CustomShape 20"/>
          <p:cNvSpPr/>
          <p:nvPr/>
        </p:nvSpPr>
        <p:spPr>
          <a:xfrm>
            <a:off x="360000" y="248040"/>
            <a:ext cx="8217720" cy="2732040"/>
          </a:xfrm>
          <a:prstGeom prst="rect">
            <a:avLst/>
          </a:prstGeom>
          <a:noFill/>
          <a:ln>
            <a:noFill/>
          </a:ln>
        </p:spPr>
        <p:style>
          <a:lnRef idx="0">
            <a:scrgbClr r="0" g="0" b="0"/>
          </a:lnRef>
          <a:fillRef idx="0">
            <a:scrgbClr r="0" g="0" b="0"/>
          </a:fillRef>
          <a:effectRef idx="0">
            <a:scrgbClr r="0" g="0" b="0"/>
          </a:effectRef>
          <a:fontRef idx="minor"/>
        </p:style>
      </p:sp>
      <p:sp>
        <p:nvSpPr>
          <p:cNvPr id="393" name="CustomShape 21"/>
          <p:cNvSpPr/>
          <p:nvPr/>
        </p:nvSpPr>
        <p:spPr>
          <a:xfrm>
            <a:off x="457200" y="248040"/>
            <a:ext cx="8217720" cy="3581640"/>
          </a:xfrm>
          <a:prstGeom prst="rect">
            <a:avLst/>
          </a:prstGeom>
          <a:noFill/>
          <a:ln>
            <a:noFill/>
          </a:ln>
        </p:spPr>
        <p:style>
          <a:lnRef idx="0">
            <a:scrgbClr r="0" g="0" b="0"/>
          </a:lnRef>
          <a:fillRef idx="0">
            <a:scrgbClr r="0" g="0" b="0"/>
          </a:fillRef>
          <a:effectRef idx="0">
            <a:scrgbClr r="0" g="0" b="0"/>
          </a:effectRef>
          <a:fontRef idx="minor"/>
        </p:style>
      </p:sp>
      <p:sp>
        <p:nvSpPr>
          <p:cNvPr id="394" name="CustomShape 22"/>
          <p:cNvSpPr/>
          <p:nvPr/>
        </p:nvSpPr>
        <p:spPr>
          <a:xfrm>
            <a:off x="267120" y="277560"/>
            <a:ext cx="8513280" cy="1808640"/>
          </a:xfrm>
          <a:prstGeom prst="rect">
            <a:avLst/>
          </a:prstGeom>
          <a:noFill/>
          <a:ln>
            <a:noFill/>
          </a:ln>
        </p:spPr>
        <p:style>
          <a:lnRef idx="0">
            <a:scrgbClr r="0" g="0" b="0"/>
          </a:lnRef>
          <a:fillRef idx="0">
            <a:scrgbClr r="0" g="0" b="0"/>
          </a:fillRef>
          <a:effectRef idx="0">
            <a:scrgbClr r="0" g="0" b="0"/>
          </a:effectRef>
          <a:fontRef idx="minor"/>
        </p:style>
      </p:sp>
      <p:sp>
        <p:nvSpPr>
          <p:cNvPr id="395" name="CustomShape 23"/>
          <p:cNvSpPr/>
          <p:nvPr/>
        </p:nvSpPr>
        <p:spPr>
          <a:xfrm>
            <a:off x="360000" y="277560"/>
            <a:ext cx="8217720" cy="1809000"/>
          </a:xfrm>
          <a:prstGeom prst="rect">
            <a:avLst/>
          </a:prstGeom>
          <a:noFill/>
          <a:ln>
            <a:noFill/>
          </a:ln>
        </p:spPr>
        <p:style>
          <a:lnRef idx="0">
            <a:scrgbClr r="0" g="0" b="0"/>
          </a:lnRef>
          <a:fillRef idx="0">
            <a:scrgbClr r="0" g="0" b="0"/>
          </a:fillRef>
          <a:effectRef idx="0">
            <a:scrgbClr r="0" g="0" b="0"/>
          </a:effectRef>
          <a:fontRef idx="minor"/>
        </p:style>
      </p:sp>
      <p:sp>
        <p:nvSpPr>
          <p:cNvPr id="396" name="CustomShape 24"/>
          <p:cNvSpPr/>
          <p:nvPr/>
        </p:nvSpPr>
        <p:spPr>
          <a:xfrm>
            <a:off x="576000" y="360000"/>
            <a:ext cx="8217720" cy="2278080"/>
          </a:xfrm>
          <a:prstGeom prst="rect">
            <a:avLst/>
          </a:prstGeom>
          <a:noFill/>
          <a:ln>
            <a:noFill/>
          </a:ln>
        </p:spPr>
        <p:style>
          <a:lnRef idx="0">
            <a:scrgbClr r="0" g="0" b="0"/>
          </a:lnRef>
          <a:fillRef idx="0">
            <a:scrgbClr r="0" g="0" b="0"/>
          </a:fillRef>
          <a:effectRef idx="0">
            <a:scrgbClr r="0" g="0" b="0"/>
          </a:effectRef>
          <a:fontRef idx="minor"/>
        </p:style>
      </p:sp>
      <p:sp>
        <p:nvSpPr>
          <p:cNvPr id="397" name="CustomShape 25"/>
          <p:cNvSpPr/>
          <p:nvPr/>
        </p:nvSpPr>
        <p:spPr>
          <a:xfrm>
            <a:off x="343800" y="360000"/>
            <a:ext cx="8217720" cy="1823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3200" b="0" strike="noStrike" spc="-1" dirty="0">
                <a:solidFill>
                  <a:srgbClr val="000000"/>
                </a:solidFill>
                <a:uFill>
                  <a:solidFill>
                    <a:srgbClr val="FFFFFF"/>
                  </a:solidFill>
                </a:uFill>
                <a:latin typeface="Arial"/>
              </a:rPr>
              <a:t>Η πιο σημαντική συνεισφορά της στην Παγκόσμια Ιστορία θεωρείται η Διακήρυξη των Δικαιωμάτων του Ανθρώπου και του Πολίτη (1793). </a:t>
            </a:r>
            <a:endParaRPr lang="el-GR" sz="1800" b="0" strike="noStrike" spc="-1" dirty="0">
              <a:solidFill>
                <a:srgbClr val="000000"/>
              </a:solidFill>
              <a:uFill>
                <a:solidFill>
                  <a:srgbClr val="FFFFFF"/>
                </a:solidFill>
              </a:uFill>
              <a:latin typeface="Arial"/>
            </a:endParaRPr>
          </a:p>
        </p:txBody>
      </p:sp>
      <p:pic>
        <p:nvPicPr>
          <p:cNvPr id="398" name="Picture 397"/>
          <p:cNvPicPr/>
          <p:nvPr/>
        </p:nvPicPr>
        <p:blipFill>
          <a:blip r:embed="rId3" cstate="print"/>
          <a:stretch/>
        </p:blipFill>
        <p:spPr>
          <a:xfrm>
            <a:off x="784800" y="2828880"/>
            <a:ext cx="7579080" cy="24296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97"/>
                                        </p:tgtEl>
                                        <p:attrNameLst>
                                          <p:attrName>style.visibility</p:attrName>
                                        </p:attrNameLst>
                                      </p:cBhvr>
                                      <p:to>
                                        <p:strVal val="visible"/>
                                      </p:to>
                                    </p:set>
                                    <p:anim to="" calcmode="lin" valueType="num">
                                      <p:cBhvr>
                                        <p:cTn id="7" dur="1" fill="hold"/>
                                        <p:tgtEl>
                                          <p:spTgt spid="3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271440" y="224280"/>
            <a:ext cx="8505720" cy="4088880"/>
          </a:xfrm>
          <a:prstGeom prst="rect">
            <a:avLst/>
          </a:prstGeom>
          <a:noFill/>
          <a:ln>
            <a:noFill/>
          </a:ln>
        </p:spPr>
        <p:style>
          <a:lnRef idx="0">
            <a:scrgbClr r="0" g="0" b="0"/>
          </a:lnRef>
          <a:fillRef idx="0">
            <a:scrgbClr r="0" g="0" b="0"/>
          </a:fillRef>
          <a:effectRef idx="0">
            <a:scrgbClr r="0" g="0" b="0"/>
          </a:effectRef>
          <a:fontRef idx="minor"/>
        </p:style>
      </p:sp>
      <p:pic>
        <p:nvPicPr>
          <p:cNvPr id="400" name="Picture 2"/>
          <p:cNvPicPr/>
          <p:nvPr/>
        </p:nvPicPr>
        <p:blipFill>
          <a:blip r:embed="rId2" cstate="print"/>
          <a:stretch/>
        </p:blipFill>
        <p:spPr>
          <a:xfrm>
            <a:off x="6772680" y="4955400"/>
            <a:ext cx="2148480" cy="1661760"/>
          </a:xfrm>
          <a:prstGeom prst="rect">
            <a:avLst/>
          </a:prstGeom>
          <a:ln>
            <a:noFill/>
          </a:ln>
        </p:spPr>
      </p:pic>
      <p:sp>
        <p:nvSpPr>
          <p:cNvPr id="401" name="CustomShape 2"/>
          <p:cNvSpPr/>
          <p:nvPr/>
        </p:nvSpPr>
        <p:spPr>
          <a:xfrm>
            <a:off x="360000" y="224280"/>
            <a:ext cx="8577720" cy="4089240"/>
          </a:xfrm>
          <a:prstGeom prst="rect">
            <a:avLst/>
          </a:prstGeom>
          <a:noFill/>
          <a:ln>
            <a:noFill/>
          </a:ln>
        </p:spPr>
        <p:style>
          <a:lnRef idx="0">
            <a:scrgbClr r="0" g="0" b="0"/>
          </a:lnRef>
          <a:fillRef idx="0">
            <a:scrgbClr r="0" g="0" b="0"/>
          </a:fillRef>
          <a:effectRef idx="0">
            <a:scrgbClr r="0" g="0" b="0"/>
          </a:effectRef>
          <a:fontRef idx="minor"/>
        </p:style>
      </p:sp>
      <p:sp>
        <p:nvSpPr>
          <p:cNvPr id="402" name="CustomShape 3"/>
          <p:cNvSpPr/>
          <p:nvPr/>
        </p:nvSpPr>
        <p:spPr>
          <a:xfrm>
            <a:off x="360000" y="240120"/>
            <a:ext cx="8217720" cy="3066120"/>
          </a:xfrm>
          <a:prstGeom prst="rect">
            <a:avLst/>
          </a:prstGeom>
          <a:noFill/>
          <a:ln>
            <a:noFill/>
          </a:ln>
        </p:spPr>
        <p:style>
          <a:lnRef idx="0">
            <a:scrgbClr r="0" g="0" b="0"/>
          </a:lnRef>
          <a:fillRef idx="0">
            <a:scrgbClr r="0" g="0" b="0"/>
          </a:fillRef>
          <a:effectRef idx="0">
            <a:scrgbClr r="0" g="0" b="0"/>
          </a:effectRef>
          <a:fontRef idx="minor"/>
        </p:style>
      </p:sp>
      <p:sp>
        <p:nvSpPr>
          <p:cNvPr id="403" name="CustomShape 4"/>
          <p:cNvSpPr/>
          <p:nvPr/>
        </p:nvSpPr>
        <p:spPr>
          <a:xfrm>
            <a:off x="360000" y="39600"/>
            <a:ext cx="8490960" cy="3562560"/>
          </a:xfrm>
          <a:prstGeom prst="rect">
            <a:avLst/>
          </a:prstGeom>
          <a:noFill/>
          <a:ln>
            <a:noFill/>
          </a:ln>
        </p:spPr>
        <p:style>
          <a:lnRef idx="0">
            <a:scrgbClr r="0" g="0" b="0"/>
          </a:lnRef>
          <a:fillRef idx="0">
            <a:scrgbClr r="0" g="0" b="0"/>
          </a:fillRef>
          <a:effectRef idx="0">
            <a:scrgbClr r="0" g="0" b="0"/>
          </a:effectRef>
          <a:fontRef idx="minor"/>
        </p:style>
      </p:sp>
      <p:sp>
        <p:nvSpPr>
          <p:cNvPr id="404" name="CustomShape 5"/>
          <p:cNvSpPr/>
          <p:nvPr/>
        </p:nvSpPr>
        <p:spPr>
          <a:xfrm>
            <a:off x="201600" y="240120"/>
            <a:ext cx="8217720" cy="3067200"/>
          </a:xfrm>
          <a:prstGeom prst="rect">
            <a:avLst/>
          </a:prstGeom>
          <a:noFill/>
          <a:ln>
            <a:noFill/>
          </a:ln>
        </p:spPr>
        <p:style>
          <a:lnRef idx="0">
            <a:scrgbClr r="0" g="0" b="0"/>
          </a:lnRef>
          <a:fillRef idx="0">
            <a:scrgbClr r="0" g="0" b="0"/>
          </a:fillRef>
          <a:effectRef idx="0">
            <a:scrgbClr r="0" g="0" b="0"/>
          </a:effectRef>
          <a:fontRef idx="minor"/>
        </p:style>
      </p:sp>
      <p:sp>
        <p:nvSpPr>
          <p:cNvPr id="405" name="CustomShape 6"/>
          <p:cNvSpPr/>
          <p:nvPr/>
        </p:nvSpPr>
        <p:spPr>
          <a:xfrm>
            <a:off x="258840" y="290520"/>
            <a:ext cx="8217720" cy="3166920"/>
          </a:xfrm>
          <a:prstGeom prst="rect">
            <a:avLst/>
          </a:prstGeom>
          <a:noFill/>
          <a:ln>
            <a:noFill/>
          </a:ln>
        </p:spPr>
        <p:style>
          <a:lnRef idx="0">
            <a:scrgbClr r="0" g="0" b="0"/>
          </a:lnRef>
          <a:fillRef idx="0">
            <a:scrgbClr r="0" g="0" b="0"/>
          </a:fillRef>
          <a:effectRef idx="0">
            <a:scrgbClr r="0" g="0" b="0"/>
          </a:effectRef>
          <a:fontRef idx="minor"/>
        </p:style>
      </p:sp>
      <p:sp>
        <p:nvSpPr>
          <p:cNvPr id="406" name="CustomShape 7"/>
          <p:cNvSpPr/>
          <p:nvPr/>
        </p:nvSpPr>
        <p:spPr>
          <a:xfrm>
            <a:off x="271440" y="263880"/>
            <a:ext cx="8217720" cy="1532160"/>
          </a:xfrm>
          <a:prstGeom prst="rect">
            <a:avLst/>
          </a:prstGeom>
          <a:noFill/>
          <a:ln>
            <a:noFill/>
          </a:ln>
        </p:spPr>
        <p:style>
          <a:lnRef idx="0">
            <a:scrgbClr r="0" g="0" b="0"/>
          </a:lnRef>
          <a:fillRef idx="0">
            <a:scrgbClr r="0" g="0" b="0"/>
          </a:fillRef>
          <a:effectRef idx="0">
            <a:scrgbClr r="0" g="0" b="0"/>
          </a:effectRef>
          <a:fontRef idx="minor"/>
        </p:style>
      </p:sp>
      <p:sp>
        <p:nvSpPr>
          <p:cNvPr id="407" name="CustomShape 8"/>
          <p:cNvSpPr/>
          <p:nvPr/>
        </p:nvSpPr>
        <p:spPr>
          <a:xfrm>
            <a:off x="201600" y="224280"/>
            <a:ext cx="8736120" cy="3068280"/>
          </a:xfrm>
          <a:prstGeom prst="rect">
            <a:avLst/>
          </a:prstGeom>
          <a:noFill/>
          <a:ln>
            <a:noFill/>
          </a:ln>
        </p:spPr>
        <p:style>
          <a:lnRef idx="0">
            <a:scrgbClr r="0" g="0" b="0"/>
          </a:lnRef>
          <a:fillRef idx="0">
            <a:scrgbClr r="0" g="0" b="0"/>
          </a:fillRef>
          <a:effectRef idx="0">
            <a:scrgbClr r="0" g="0" b="0"/>
          </a:effectRef>
          <a:fontRef idx="minor"/>
        </p:style>
      </p:sp>
      <p:sp>
        <p:nvSpPr>
          <p:cNvPr id="408" name="CustomShape 9"/>
          <p:cNvSpPr/>
          <p:nvPr/>
        </p:nvSpPr>
        <p:spPr>
          <a:xfrm>
            <a:off x="419040" y="360360"/>
            <a:ext cx="8217720" cy="4604400"/>
          </a:xfrm>
          <a:prstGeom prst="rect">
            <a:avLst/>
          </a:prstGeom>
          <a:noFill/>
          <a:ln>
            <a:noFill/>
          </a:ln>
        </p:spPr>
        <p:style>
          <a:lnRef idx="0">
            <a:scrgbClr r="0" g="0" b="0"/>
          </a:lnRef>
          <a:fillRef idx="0">
            <a:scrgbClr r="0" g="0" b="0"/>
          </a:fillRef>
          <a:effectRef idx="0">
            <a:scrgbClr r="0" g="0" b="0"/>
          </a:effectRef>
          <a:fontRef idx="minor"/>
        </p:style>
      </p:sp>
      <p:sp>
        <p:nvSpPr>
          <p:cNvPr id="409" name="CustomShape 10"/>
          <p:cNvSpPr/>
          <p:nvPr/>
        </p:nvSpPr>
        <p:spPr>
          <a:xfrm>
            <a:off x="360000" y="269640"/>
            <a:ext cx="8217720" cy="3187800"/>
          </a:xfrm>
          <a:prstGeom prst="rect">
            <a:avLst/>
          </a:prstGeom>
          <a:noFill/>
          <a:ln>
            <a:noFill/>
          </a:ln>
        </p:spPr>
        <p:style>
          <a:lnRef idx="0">
            <a:scrgbClr r="0" g="0" b="0"/>
          </a:lnRef>
          <a:fillRef idx="0">
            <a:scrgbClr r="0" g="0" b="0"/>
          </a:fillRef>
          <a:effectRef idx="0">
            <a:scrgbClr r="0" g="0" b="0"/>
          </a:effectRef>
          <a:fontRef idx="minor"/>
        </p:style>
      </p:sp>
      <p:sp>
        <p:nvSpPr>
          <p:cNvPr id="410" name="CustomShape 11"/>
          <p:cNvSpPr/>
          <p:nvPr/>
        </p:nvSpPr>
        <p:spPr>
          <a:xfrm>
            <a:off x="271440" y="240120"/>
            <a:ext cx="8579520" cy="3069720"/>
          </a:xfrm>
          <a:prstGeom prst="rect">
            <a:avLst/>
          </a:prstGeom>
          <a:noFill/>
          <a:ln>
            <a:noFill/>
          </a:ln>
        </p:spPr>
        <p:style>
          <a:lnRef idx="0">
            <a:scrgbClr r="0" g="0" b="0"/>
          </a:lnRef>
          <a:fillRef idx="0">
            <a:scrgbClr r="0" g="0" b="0"/>
          </a:fillRef>
          <a:effectRef idx="0">
            <a:scrgbClr r="0" g="0" b="0"/>
          </a:effectRef>
          <a:fontRef idx="minor"/>
        </p:style>
      </p:sp>
      <p:sp>
        <p:nvSpPr>
          <p:cNvPr id="411" name="CustomShape 12"/>
          <p:cNvSpPr/>
          <p:nvPr/>
        </p:nvSpPr>
        <p:spPr>
          <a:xfrm>
            <a:off x="457200" y="370080"/>
            <a:ext cx="8217720" cy="1356120"/>
          </a:xfrm>
          <a:prstGeom prst="rect">
            <a:avLst/>
          </a:prstGeom>
          <a:noFill/>
          <a:ln>
            <a:noFill/>
          </a:ln>
        </p:spPr>
        <p:style>
          <a:lnRef idx="0">
            <a:scrgbClr r="0" g="0" b="0"/>
          </a:lnRef>
          <a:fillRef idx="0">
            <a:scrgbClr r="0" g="0" b="0"/>
          </a:fillRef>
          <a:effectRef idx="0">
            <a:scrgbClr r="0" g="0" b="0"/>
          </a:effectRef>
          <a:fontRef idx="minor"/>
        </p:style>
      </p:sp>
      <p:sp>
        <p:nvSpPr>
          <p:cNvPr id="412" name="CustomShape 13"/>
          <p:cNvSpPr/>
          <p:nvPr/>
        </p:nvSpPr>
        <p:spPr>
          <a:xfrm>
            <a:off x="360000" y="212760"/>
            <a:ext cx="8217720" cy="1873800"/>
          </a:xfrm>
          <a:prstGeom prst="rect">
            <a:avLst/>
          </a:prstGeom>
          <a:noFill/>
          <a:ln>
            <a:noFill/>
          </a:ln>
        </p:spPr>
        <p:style>
          <a:lnRef idx="0">
            <a:scrgbClr r="0" g="0" b="0"/>
          </a:lnRef>
          <a:fillRef idx="0">
            <a:scrgbClr r="0" g="0" b="0"/>
          </a:fillRef>
          <a:effectRef idx="0">
            <a:scrgbClr r="0" g="0" b="0"/>
          </a:effectRef>
          <a:fontRef idx="minor"/>
        </p:style>
      </p:sp>
      <p:sp>
        <p:nvSpPr>
          <p:cNvPr id="413" name="CustomShape 14"/>
          <p:cNvSpPr/>
          <p:nvPr/>
        </p:nvSpPr>
        <p:spPr>
          <a:xfrm>
            <a:off x="360000" y="323280"/>
            <a:ext cx="8228880" cy="2278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3200" b="0" strike="noStrike" spc="-1" dirty="0">
                <a:solidFill>
                  <a:srgbClr val="000000"/>
                </a:solidFill>
                <a:uFill>
                  <a:solidFill>
                    <a:srgbClr val="FFFFFF"/>
                  </a:solidFill>
                </a:uFill>
                <a:latin typeface="Arial"/>
              </a:rPr>
              <a:t>Για τους εκπροσώπους του Γαλλικού λαού που συγκρότησαν την Εθνοσυνέλευση που έγραψε την διακήρυξη, ο λόγος για την κατάπτωση των Κυβερνήσεων ήταν η αδιαφορία τους για τα ατομικά δικαιώματα. </a:t>
            </a:r>
            <a:endParaRPr lang="el-GR" sz="1800" b="0" strike="noStrike" spc="-1" dirty="0">
              <a:solidFill>
                <a:srgbClr val="000000"/>
              </a:solidFill>
              <a:uFill>
                <a:solidFill>
                  <a:srgbClr val="FFFFFF"/>
                </a:solidFill>
              </a:uFill>
              <a:latin typeface="Arial"/>
            </a:endParaRPr>
          </a:p>
        </p:txBody>
      </p:sp>
      <p:pic>
        <p:nvPicPr>
          <p:cNvPr id="414" name="Picture 413"/>
          <p:cNvPicPr/>
          <p:nvPr/>
        </p:nvPicPr>
        <p:blipFill>
          <a:blip r:embed="rId3" cstate="print"/>
          <a:stretch/>
        </p:blipFill>
        <p:spPr>
          <a:xfrm>
            <a:off x="2870100" y="3244500"/>
            <a:ext cx="3470760" cy="277920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13"/>
                                        </p:tgtEl>
                                        <p:attrNameLst>
                                          <p:attrName>style.visibility</p:attrName>
                                        </p:attrNameLst>
                                      </p:cBhvr>
                                      <p:to>
                                        <p:strVal val="visible"/>
                                      </p:to>
                                    </p:set>
                                    <p:anim to="" calcmode="lin" valueType="num">
                                      <p:cBhvr>
                                        <p:cTn id="7" dur="1" fill="hold"/>
                                        <p:tgtEl>
                                          <p:spTgt spid="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457200" y="219960"/>
            <a:ext cx="8217720" cy="1240560"/>
          </a:xfrm>
          <a:prstGeom prst="rect">
            <a:avLst/>
          </a:prstGeom>
          <a:noFill/>
          <a:ln>
            <a:noFill/>
          </a:ln>
        </p:spPr>
        <p:style>
          <a:lnRef idx="0">
            <a:scrgbClr r="0" g="0" b="0"/>
          </a:lnRef>
          <a:fillRef idx="0">
            <a:scrgbClr r="0" g="0" b="0"/>
          </a:fillRef>
          <a:effectRef idx="0">
            <a:scrgbClr r="0" g="0" b="0"/>
          </a:effectRef>
          <a:fontRef idx="minor"/>
        </p:style>
      </p:sp>
      <p:pic>
        <p:nvPicPr>
          <p:cNvPr id="416" name="Picture 2"/>
          <p:cNvPicPr/>
          <p:nvPr/>
        </p:nvPicPr>
        <p:blipFill>
          <a:blip r:embed="rId2" cstate="print"/>
          <a:stretch/>
        </p:blipFill>
        <p:spPr>
          <a:xfrm>
            <a:off x="6772320" y="4955040"/>
            <a:ext cx="2148480" cy="1661760"/>
          </a:xfrm>
          <a:prstGeom prst="rect">
            <a:avLst/>
          </a:prstGeom>
          <a:ln>
            <a:noFill/>
          </a:ln>
        </p:spPr>
      </p:pic>
      <p:sp>
        <p:nvSpPr>
          <p:cNvPr id="417" name="CustomShape 2"/>
          <p:cNvSpPr/>
          <p:nvPr/>
        </p:nvSpPr>
        <p:spPr>
          <a:xfrm>
            <a:off x="360000" y="288000"/>
            <a:ext cx="8486640" cy="1526760"/>
          </a:xfrm>
          <a:prstGeom prst="rect">
            <a:avLst/>
          </a:prstGeom>
          <a:noFill/>
          <a:ln>
            <a:noFill/>
          </a:ln>
        </p:spPr>
        <p:style>
          <a:lnRef idx="0">
            <a:scrgbClr r="0" g="0" b="0"/>
          </a:lnRef>
          <a:fillRef idx="0">
            <a:scrgbClr r="0" g="0" b="0"/>
          </a:fillRef>
          <a:effectRef idx="0">
            <a:scrgbClr r="0" g="0" b="0"/>
          </a:effectRef>
          <a:fontRef idx="minor"/>
        </p:style>
      </p:sp>
      <p:sp>
        <p:nvSpPr>
          <p:cNvPr id="418" name="CustomShape 3"/>
          <p:cNvSpPr/>
          <p:nvPr/>
        </p:nvSpPr>
        <p:spPr>
          <a:xfrm>
            <a:off x="216000" y="-144000"/>
            <a:ext cx="8333640" cy="2491200"/>
          </a:xfrm>
          <a:prstGeom prst="rect">
            <a:avLst/>
          </a:prstGeom>
          <a:noFill/>
          <a:ln>
            <a:noFill/>
          </a:ln>
        </p:spPr>
        <p:style>
          <a:lnRef idx="0">
            <a:scrgbClr r="0" g="0" b="0"/>
          </a:lnRef>
          <a:fillRef idx="0">
            <a:scrgbClr r="0" g="0" b="0"/>
          </a:fillRef>
          <a:effectRef idx="0">
            <a:scrgbClr r="0" g="0" b="0"/>
          </a:effectRef>
          <a:fontRef idx="minor"/>
        </p:style>
      </p:sp>
      <p:sp>
        <p:nvSpPr>
          <p:cNvPr id="419" name="CustomShape 4"/>
          <p:cNvSpPr/>
          <p:nvPr/>
        </p:nvSpPr>
        <p:spPr>
          <a:xfrm>
            <a:off x="360000" y="288000"/>
            <a:ext cx="8217720" cy="1866600"/>
          </a:xfrm>
          <a:prstGeom prst="rect">
            <a:avLst/>
          </a:prstGeom>
          <a:noFill/>
          <a:ln>
            <a:noFill/>
          </a:ln>
        </p:spPr>
        <p:style>
          <a:lnRef idx="0">
            <a:scrgbClr r="0" g="0" b="0"/>
          </a:lnRef>
          <a:fillRef idx="0">
            <a:scrgbClr r="0" g="0" b="0"/>
          </a:fillRef>
          <a:effectRef idx="0">
            <a:scrgbClr r="0" g="0" b="0"/>
          </a:effectRef>
          <a:fontRef idx="minor"/>
        </p:style>
      </p:sp>
      <p:sp>
        <p:nvSpPr>
          <p:cNvPr id="420" name="CustomShape 5"/>
          <p:cNvSpPr/>
          <p:nvPr/>
        </p:nvSpPr>
        <p:spPr>
          <a:xfrm>
            <a:off x="331920" y="320040"/>
            <a:ext cx="8217720" cy="2551680"/>
          </a:xfrm>
          <a:prstGeom prst="rect">
            <a:avLst/>
          </a:prstGeom>
          <a:noFill/>
          <a:ln>
            <a:noFill/>
          </a:ln>
        </p:spPr>
        <p:style>
          <a:lnRef idx="0">
            <a:scrgbClr r="0" g="0" b="0"/>
          </a:lnRef>
          <a:fillRef idx="0">
            <a:scrgbClr r="0" g="0" b="0"/>
          </a:fillRef>
          <a:effectRef idx="0">
            <a:scrgbClr r="0" g="0" b="0"/>
          </a:effectRef>
          <a:fontRef idx="minor"/>
        </p:style>
      </p:sp>
      <p:sp>
        <p:nvSpPr>
          <p:cNvPr id="421" name="CustomShape 6"/>
          <p:cNvSpPr/>
          <p:nvPr/>
        </p:nvSpPr>
        <p:spPr>
          <a:xfrm>
            <a:off x="460800" y="288000"/>
            <a:ext cx="8217720" cy="2040120"/>
          </a:xfrm>
          <a:prstGeom prst="rect">
            <a:avLst/>
          </a:prstGeom>
          <a:noFill/>
          <a:ln>
            <a:noFill/>
          </a:ln>
        </p:spPr>
        <p:style>
          <a:lnRef idx="0">
            <a:scrgbClr r="0" g="0" b="0"/>
          </a:lnRef>
          <a:fillRef idx="0">
            <a:scrgbClr r="0" g="0" b="0"/>
          </a:fillRef>
          <a:effectRef idx="0">
            <a:scrgbClr r="0" g="0" b="0"/>
          </a:effectRef>
          <a:fontRef idx="minor"/>
        </p:style>
      </p:sp>
      <p:sp>
        <p:nvSpPr>
          <p:cNvPr id="422" name="CustomShape 7"/>
          <p:cNvSpPr/>
          <p:nvPr/>
        </p:nvSpPr>
        <p:spPr>
          <a:xfrm>
            <a:off x="457200" y="273600"/>
            <a:ext cx="8217720" cy="1133280"/>
          </a:xfrm>
          <a:prstGeom prst="rect">
            <a:avLst/>
          </a:prstGeom>
          <a:noFill/>
          <a:ln>
            <a:noFill/>
          </a:ln>
        </p:spPr>
        <p:style>
          <a:lnRef idx="0">
            <a:scrgbClr r="0" g="0" b="0"/>
          </a:lnRef>
          <a:fillRef idx="0">
            <a:scrgbClr r="0" g="0" b="0"/>
          </a:fillRef>
          <a:effectRef idx="0">
            <a:scrgbClr r="0" g="0" b="0"/>
          </a:effectRef>
          <a:fontRef idx="minor"/>
        </p:style>
      </p:sp>
      <p:sp>
        <p:nvSpPr>
          <p:cNvPr id="423" name="CustomShape 8"/>
          <p:cNvSpPr/>
          <p:nvPr/>
        </p:nvSpPr>
        <p:spPr>
          <a:xfrm>
            <a:off x="288000" y="216000"/>
            <a:ext cx="8217720" cy="4088520"/>
          </a:xfrm>
          <a:prstGeom prst="rect">
            <a:avLst/>
          </a:prstGeom>
          <a:noFill/>
          <a:ln>
            <a:noFill/>
          </a:ln>
        </p:spPr>
        <p:style>
          <a:lnRef idx="0">
            <a:scrgbClr r="0" g="0" b="0"/>
          </a:lnRef>
          <a:fillRef idx="0">
            <a:scrgbClr r="0" g="0" b="0"/>
          </a:fillRef>
          <a:effectRef idx="0">
            <a:scrgbClr r="0" g="0" b="0"/>
          </a:effectRef>
          <a:fontRef idx="minor"/>
        </p:style>
      </p:sp>
      <p:sp>
        <p:nvSpPr>
          <p:cNvPr id="424" name="CustomShape 9"/>
          <p:cNvSpPr/>
          <p:nvPr/>
        </p:nvSpPr>
        <p:spPr>
          <a:xfrm>
            <a:off x="288000" y="216000"/>
            <a:ext cx="8633160" cy="3576960"/>
          </a:xfrm>
          <a:prstGeom prst="rect">
            <a:avLst/>
          </a:prstGeom>
          <a:noFill/>
          <a:ln>
            <a:noFill/>
          </a:ln>
        </p:spPr>
        <p:style>
          <a:lnRef idx="0">
            <a:scrgbClr r="0" g="0" b="0"/>
          </a:lnRef>
          <a:fillRef idx="0">
            <a:scrgbClr r="0" g="0" b="0"/>
          </a:fillRef>
          <a:effectRef idx="0">
            <a:scrgbClr r="0" g="0" b="0"/>
          </a:effectRef>
          <a:fontRef idx="minor"/>
        </p:style>
      </p:sp>
      <p:sp>
        <p:nvSpPr>
          <p:cNvPr id="425" name="CustomShape 10"/>
          <p:cNvSpPr/>
          <p:nvPr/>
        </p:nvSpPr>
        <p:spPr>
          <a:xfrm>
            <a:off x="360000" y="273600"/>
            <a:ext cx="8561160" cy="3065400"/>
          </a:xfrm>
          <a:prstGeom prst="rect">
            <a:avLst/>
          </a:prstGeom>
          <a:noFill/>
          <a:ln>
            <a:noFill/>
          </a:ln>
        </p:spPr>
        <p:style>
          <a:lnRef idx="0">
            <a:scrgbClr r="0" g="0" b="0"/>
          </a:lnRef>
          <a:fillRef idx="0">
            <a:scrgbClr r="0" g="0" b="0"/>
          </a:fillRef>
          <a:effectRef idx="0">
            <a:scrgbClr r="0" g="0" b="0"/>
          </a:effectRef>
          <a:fontRef idx="minor"/>
        </p:style>
      </p:sp>
      <p:sp>
        <p:nvSpPr>
          <p:cNvPr id="426" name="CustomShape 11"/>
          <p:cNvSpPr/>
          <p:nvPr/>
        </p:nvSpPr>
        <p:spPr>
          <a:xfrm>
            <a:off x="331920" y="219960"/>
            <a:ext cx="8217720" cy="3578040"/>
          </a:xfrm>
          <a:prstGeom prst="rect">
            <a:avLst/>
          </a:prstGeom>
          <a:noFill/>
          <a:ln>
            <a:noFill/>
          </a:ln>
        </p:spPr>
        <p:style>
          <a:lnRef idx="0">
            <a:scrgbClr r="0" g="0" b="0"/>
          </a:lnRef>
          <a:fillRef idx="0">
            <a:scrgbClr r="0" g="0" b="0"/>
          </a:fillRef>
          <a:effectRef idx="0">
            <a:scrgbClr r="0" g="0" b="0"/>
          </a:effectRef>
          <a:fontRef idx="minor"/>
        </p:style>
      </p:sp>
      <p:sp>
        <p:nvSpPr>
          <p:cNvPr id="427" name="CustomShape 12"/>
          <p:cNvSpPr/>
          <p:nvPr/>
        </p:nvSpPr>
        <p:spPr>
          <a:xfrm>
            <a:off x="216000" y="248040"/>
            <a:ext cx="8645760" cy="2554920"/>
          </a:xfrm>
          <a:prstGeom prst="rect">
            <a:avLst/>
          </a:prstGeom>
          <a:noFill/>
          <a:ln>
            <a:noFill/>
          </a:ln>
        </p:spPr>
        <p:style>
          <a:lnRef idx="0">
            <a:scrgbClr r="0" g="0" b="0"/>
          </a:lnRef>
          <a:fillRef idx="0">
            <a:scrgbClr r="0" g="0" b="0"/>
          </a:fillRef>
          <a:effectRef idx="0">
            <a:scrgbClr r="0" g="0" b="0"/>
          </a:effectRef>
          <a:fontRef idx="minor"/>
        </p:style>
      </p:sp>
      <p:sp>
        <p:nvSpPr>
          <p:cNvPr id="428" name="CustomShape 13"/>
          <p:cNvSpPr/>
          <p:nvPr/>
        </p:nvSpPr>
        <p:spPr>
          <a:xfrm>
            <a:off x="288000" y="320040"/>
            <a:ext cx="8217720" cy="2730240"/>
          </a:xfrm>
          <a:prstGeom prst="rect">
            <a:avLst/>
          </a:prstGeom>
          <a:noFill/>
          <a:ln>
            <a:noFill/>
          </a:ln>
        </p:spPr>
        <p:style>
          <a:lnRef idx="0">
            <a:scrgbClr r="0" g="0" b="0"/>
          </a:lnRef>
          <a:fillRef idx="0">
            <a:scrgbClr r="0" g="0" b="0"/>
          </a:fillRef>
          <a:effectRef idx="0">
            <a:scrgbClr r="0" g="0" b="0"/>
          </a:effectRef>
          <a:fontRef idx="minor"/>
        </p:style>
      </p:sp>
      <p:sp>
        <p:nvSpPr>
          <p:cNvPr id="429" name="CustomShape 14"/>
          <p:cNvSpPr/>
          <p:nvPr/>
        </p:nvSpPr>
        <p:spPr>
          <a:xfrm>
            <a:off x="214920" y="2808000"/>
            <a:ext cx="8780400" cy="2901600"/>
          </a:xfrm>
          <a:prstGeom prst="rect">
            <a:avLst/>
          </a:prstGeom>
          <a:noFill/>
          <a:ln>
            <a:noFill/>
          </a:ln>
        </p:spPr>
        <p:style>
          <a:lnRef idx="0">
            <a:scrgbClr r="0" g="0" b="0"/>
          </a:lnRef>
          <a:fillRef idx="0">
            <a:scrgbClr r="0" g="0" b="0"/>
          </a:fillRef>
          <a:effectRef idx="0">
            <a:scrgbClr r="0" g="0" b="0"/>
          </a:effectRef>
          <a:fontRef idx="minor"/>
        </p:style>
      </p:sp>
      <p:sp>
        <p:nvSpPr>
          <p:cNvPr id="430" name="CustomShape 15"/>
          <p:cNvSpPr/>
          <p:nvPr/>
        </p:nvSpPr>
        <p:spPr>
          <a:xfrm>
            <a:off x="288000" y="273600"/>
            <a:ext cx="8514720" cy="2374200"/>
          </a:xfrm>
          <a:prstGeom prst="rect">
            <a:avLst/>
          </a:prstGeom>
          <a:noFill/>
          <a:ln>
            <a:noFill/>
          </a:ln>
        </p:spPr>
        <p:style>
          <a:lnRef idx="0">
            <a:scrgbClr r="0" g="0" b="0"/>
          </a:lnRef>
          <a:fillRef idx="0">
            <a:scrgbClr r="0" g="0" b="0"/>
          </a:fillRef>
          <a:effectRef idx="0">
            <a:scrgbClr r="0" g="0" b="0"/>
          </a:effectRef>
          <a:fontRef idx="minor"/>
        </p:style>
      </p:sp>
      <p:sp>
        <p:nvSpPr>
          <p:cNvPr id="431" name="CustomShape 16"/>
          <p:cNvSpPr/>
          <p:nvPr/>
        </p:nvSpPr>
        <p:spPr>
          <a:xfrm>
            <a:off x="216000" y="-144000"/>
            <a:ext cx="8573760" cy="4091760"/>
          </a:xfrm>
          <a:prstGeom prst="rect">
            <a:avLst/>
          </a:prstGeom>
          <a:noFill/>
          <a:ln>
            <a:noFill/>
          </a:ln>
        </p:spPr>
        <p:style>
          <a:lnRef idx="0">
            <a:scrgbClr r="0" g="0" b="0"/>
          </a:lnRef>
          <a:fillRef idx="0">
            <a:scrgbClr r="0" g="0" b="0"/>
          </a:fillRef>
          <a:effectRef idx="0">
            <a:scrgbClr r="0" g="0" b="0"/>
          </a:effectRef>
          <a:fontRef idx="minor"/>
        </p:style>
      </p:sp>
      <p:sp>
        <p:nvSpPr>
          <p:cNvPr id="432" name="CustomShape 17"/>
          <p:cNvSpPr/>
          <p:nvPr/>
        </p:nvSpPr>
        <p:spPr>
          <a:xfrm>
            <a:off x="465120" y="248040"/>
            <a:ext cx="8217720" cy="2264760"/>
          </a:xfrm>
          <a:prstGeom prst="rect">
            <a:avLst/>
          </a:prstGeom>
          <a:noFill/>
          <a:ln>
            <a:noFill/>
          </a:ln>
        </p:spPr>
        <p:style>
          <a:lnRef idx="0">
            <a:scrgbClr r="0" g="0" b="0"/>
          </a:lnRef>
          <a:fillRef idx="0">
            <a:scrgbClr r="0" g="0" b="0"/>
          </a:fillRef>
          <a:effectRef idx="0">
            <a:scrgbClr r="0" g="0" b="0"/>
          </a:effectRef>
          <a:fontRef idx="minor"/>
        </p:style>
      </p:sp>
      <p:sp>
        <p:nvSpPr>
          <p:cNvPr id="433" name="CustomShape 18"/>
          <p:cNvSpPr/>
          <p:nvPr/>
        </p:nvSpPr>
        <p:spPr>
          <a:xfrm>
            <a:off x="360000" y="216000"/>
            <a:ext cx="8217720" cy="3580560"/>
          </a:xfrm>
          <a:prstGeom prst="rect">
            <a:avLst/>
          </a:prstGeom>
          <a:noFill/>
          <a:ln>
            <a:noFill/>
          </a:ln>
        </p:spPr>
        <p:style>
          <a:lnRef idx="0">
            <a:scrgbClr r="0" g="0" b="0"/>
          </a:lnRef>
          <a:fillRef idx="0">
            <a:scrgbClr r="0" g="0" b="0"/>
          </a:fillRef>
          <a:effectRef idx="0">
            <a:scrgbClr r="0" g="0" b="0"/>
          </a:effectRef>
          <a:fontRef idx="minor"/>
        </p:style>
      </p:sp>
      <p:sp>
        <p:nvSpPr>
          <p:cNvPr id="434" name="CustomShape 19"/>
          <p:cNvSpPr/>
          <p:nvPr/>
        </p:nvSpPr>
        <p:spPr>
          <a:xfrm>
            <a:off x="457200" y="270000"/>
            <a:ext cx="8389440" cy="3069000"/>
          </a:xfrm>
          <a:prstGeom prst="rect">
            <a:avLst/>
          </a:prstGeom>
          <a:noFill/>
          <a:ln>
            <a:noFill/>
          </a:ln>
        </p:spPr>
        <p:style>
          <a:lnRef idx="0">
            <a:scrgbClr r="0" g="0" b="0"/>
          </a:lnRef>
          <a:fillRef idx="0">
            <a:scrgbClr r="0" g="0" b="0"/>
          </a:fillRef>
          <a:effectRef idx="0">
            <a:scrgbClr r="0" g="0" b="0"/>
          </a:effectRef>
          <a:fontRef idx="minor"/>
        </p:style>
      </p:sp>
      <p:sp>
        <p:nvSpPr>
          <p:cNvPr id="435" name="CustomShape 20"/>
          <p:cNvSpPr/>
          <p:nvPr/>
        </p:nvSpPr>
        <p:spPr>
          <a:xfrm>
            <a:off x="447480" y="320040"/>
            <a:ext cx="8227440" cy="1356120"/>
          </a:xfrm>
          <a:prstGeom prst="rect">
            <a:avLst/>
          </a:prstGeom>
          <a:noFill/>
          <a:ln>
            <a:noFill/>
          </a:ln>
        </p:spPr>
        <p:style>
          <a:lnRef idx="0">
            <a:scrgbClr r="0" g="0" b="0"/>
          </a:lnRef>
          <a:fillRef idx="0">
            <a:scrgbClr r="0" g="0" b="0"/>
          </a:fillRef>
          <a:effectRef idx="0">
            <a:scrgbClr r="0" g="0" b="0"/>
          </a:effectRef>
          <a:fontRef idx="minor"/>
        </p:style>
      </p:sp>
      <p:sp>
        <p:nvSpPr>
          <p:cNvPr id="436" name="CustomShape 21"/>
          <p:cNvSpPr/>
          <p:nvPr/>
        </p:nvSpPr>
        <p:spPr>
          <a:xfrm>
            <a:off x="331920" y="288000"/>
            <a:ext cx="8217720" cy="2498760"/>
          </a:xfrm>
          <a:prstGeom prst="rect">
            <a:avLst/>
          </a:prstGeom>
          <a:noFill/>
          <a:ln>
            <a:noFill/>
          </a:ln>
        </p:spPr>
        <p:style>
          <a:lnRef idx="0">
            <a:scrgbClr r="0" g="0" b="0"/>
          </a:lnRef>
          <a:fillRef idx="0">
            <a:scrgbClr r="0" g="0" b="0"/>
          </a:fillRef>
          <a:effectRef idx="0">
            <a:scrgbClr r="0" g="0" b="0"/>
          </a:effectRef>
          <a:fontRef idx="minor"/>
        </p:style>
      </p:sp>
      <p:sp>
        <p:nvSpPr>
          <p:cNvPr id="437" name="TextShape 22"/>
          <p:cNvSpPr txBox="1"/>
          <p:nvPr/>
        </p:nvSpPr>
        <p:spPr>
          <a:xfrm>
            <a:off x="445680" y="408600"/>
            <a:ext cx="8229240" cy="1823400"/>
          </a:xfrm>
          <a:prstGeom prst="rect">
            <a:avLst/>
          </a:prstGeom>
          <a:noFill/>
          <a:ln>
            <a:noFill/>
          </a:ln>
        </p:spPr>
        <p:txBody>
          <a:bodyPr lIns="0" tIns="0" rIns="0" bIns="0" anchor="ctr"/>
          <a:lstStyle/>
          <a:p>
            <a:pPr algn="ctr"/>
            <a:r>
              <a:rPr lang="el-GR" sz="3200" b="0" strike="noStrike" spc="-1" dirty="0">
                <a:solidFill>
                  <a:srgbClr val="000000"/>
                </a:solidFill>
                <a:uFill>
                  <a:solidFill>
                    <a:srgbClr val="FFFFFF"/>
                  </a:solidFill>
                </a:uFill>
                <a:latin typeface="Arial"/>
              </a:rPr>
              <a:t>Η ιδέα ήταν πως η κατοχύρωση των ανθρώπινων δικαιωμάτων θα οδηγήσει στην ευτυχία των πολιτών και κατά συνέπεια του έθνους.</a:t>
            </a:r>
          </a:p>
        </p:txBody>
      </p:sp>
      <p:pic>
        <p:nvPicPr>
          <p:cNvPr id="438" name="Picture 437"/>
          <p:cNvPicPr/>
          <p:nvPr/>
        </p:nvPicPr>
        <p:blipFill>
          <a:blip r:embed="rId3" cstate="print"/>
          <a:stretch/>
        </p:blipFill>
        <p:spPr>
          <a:xfrm>
            <a:off x="2485080" y="2604960"/>
            <a:ext cx="4178880" cy="25070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37"/>
                                        </p:tgtEl>
                                        <p:attrNameLst>
                                          <p:attrName>style.visibility</p:attrName>
                                        </p:attrNameLst>
                                      </p:cBhvr>
                                      <p:to>
                                        <p:strVal val="visible"/>
                                      </p:to>
                                    </p:set>
                                    <p:anim to="" calcmode="lin" valueType="num">
                                      <p:cBhvr>
                                        <p:cTn id="7" dur="1" fill="hold"/>
                                        <p:tgtEl>
                                          <p:spTgt spid="4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Picture 2"/>
          <p:cNvPicPr/>
          <p:nvPr/>
        </p:nvPicPr>
        <p:blipFill>
          <a:blip r:embed="rId2" cstate="print"/>
          <a:stretch/>
        </p:blipFill>
        <p:spPr>
          <a:xfrm>
            <a:off x="6921720" y="5320440"/>
            <a:ext cx="2148480" cy="1661760"/>
          </a:xfrm>
          <a:prstGeom prst="rect">
            <a:avLst/>
          </a:prstGeom>
          <a:ln>
            <a:noFill/>
          </a:ln>
        </p:spPr>
      </p:pic>
      <p:sp>
        <p:nvSpPr>
          <p:cNvPr id="440" name="CustomShape 1"/>
          <p:cNvSpPr/>
          <p:nvPr/>
        </p:nvSpPr>
        <p:spPr>
          <a:xfrm>
            <a:off x="360000" y="288000"/>
            <a:ext cx="8217720" cy="2498760"/>
          </a:xfrm>
          <a:prstGeom prst="rect">
            <a:avLst/>
          </a:prstGeom>
          <a:noFill/>
          <a:ln>
            <a:noFill/>
          </a:ln>
        </p:spPr>
        <p:style>
          <a:lnRef idx="0">
            <a:scrgbClr r="0" g="0" b="0"/>
          </a:lnRef>
          <a:fillRef idx="0">
            <a:scrgbClr r="0" g="0" b="0"/>
          </a:fillRef>
          <a:effectRef idx="0">
            <a:scrgbClr r="0" g="0" b="0"/>
          </a:effectRef>
          <a:fontRef idx="minor"/>
        </p:style>
      </p:sp>
      <p:sp>
        <p:nvSpPr>
          <p:cNvPr id="441" name="TextShape 2"/>
          <p:cNvSpPr txBox="1"/>
          <p:nvPr/>
        </p:nvSpPr>
        <p:spPr>
          <a:xfrm>
            <a:off x="445680" y="415080"/>
            <a:ext cx="8229240" cy="307188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Η ελευθερία είναι μια δύναμη που ανήκει στον άνθρωπο, και που του επιτρέπει να ενεργεί χωρίς να βλάπτει τα δικαιώματα του άλλου. Για πηγή της έχει τη φύση, για κανόνα της τη δικαιοσύνη, και για προστασία της το νόμο.</a:t>
            </a:r>
          </a:p>
        </p:txBody>
      </p:sp>
      <p:sp>
        <p:nvSpPr>
          <p:cNvPr id="442" name="TextShape 3"/>
          <p:cNvSpPr txBox="1"/>
          <p:nvPr/>
        </p:nvSpPr>
        <p:spPr>
          <a:xfrm>
            <a:off x="445680" y="1813526"/>
            <a:ext cx="8229240" cy="3977280"/>
          </a:xfrm>
          <a:prstGeom prst="rect">
            <a:avLst/>
          </a:prstGeom>
          <a:noFill/>
          <a:ln>
            <a:noFill/>
          </a:ln>
        </p:spPr>
        <p:txBody>
          <a:bodyPr lIns="0" tIns="0" rIns="0" bIns="0" anchor="ctr"/>
          <a:lstStyle/>
          <a:p>
            <a:pPr algn="ctr"/>
            <a:endParaRPr lang="el-GR" sz="3200" b="0" strike="noStrike" spc="-1">
              <a:solidFill>
                <a:srgbClr val="000000"/>
              </a:solidFill>
              <a:uFill>
                <a:solidFill>
                  <a:srgbClr val="FFFFFF"/>
                </a:solidFill>
              </a:uFill>
              <a:latin typeface="Arial"/>
            </a:endParaRPr>
          </a:p>
          <a:p>
            <a:pPr algn="ctr"/>
            <a:r>
              <a:rPr lang="el-GR" sz="2200" b="0" i="1" strike="noStrike" spc="-1">
                <a:solidFill>
                  <a:srgbClr val="000000"/>
                </a:solidFill>
                <a:uFill>
                  <a:solidFill>
                    <a:srgbClr val="FFFFFF"/>
                  </a:solidFill>
                </a:uFill>
                <a:latin typeface="Arial"/>
              </a:rPr>
              <a:t>Απόσπασμα από την Διακήρυξη</a:t>
            </a: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41"/>
                                        </p:tgtEl>
                                        <p:attrNameLst>
                                          <p:attrName>style.visibility</p:attrName>
                                        </p:attrNameLst>
                                      </p:cBhvr>
                                      <p:to>
                                        <p:strVal val="visible"/>
                                      </p:to>
                                    </p:set>
                                    <p:anim to="" calcmode="lin" valueType="num">
                                      <p:cBhvr>
                                        <p:cTn id="7" dur="1" fill="hold"/>
                                        <p:tgtEl>
                                          <p:spTgt spid="4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14720" y="216000"/>
            <a:ext cx="8577720" cy="2552400"/>
          </a:xfrm>
          <a:prstGeom prst="rect">
            <a:avLst/>
          </a:prstGeom>
          <a:noFill/>
          <a:ln>
            <a:noFill/>
          </a:ln>
        </p:spPr>
        <p:style>
          <a:lnRef idx="0">
            <a:scrgbClr r="0" g="0" b="0"/>
          </a:lnRef>
          <a:fillRef idx="0">
            <a:scrgbClr r="0" g="0" b="0"/>
          </a:fillRef>
          <a:effectRef idx="0">
            <a:scrgbClr r="0" g="0" b="0"/>
          </a:effectRef>
          <a:fontRef idx="minor"/>
        </p:style>
      </p:sp>
      <p:pic>
        <p:nvPicPr>
          <p:cNvPr id="444" name="Picture 2"/>
          <p:cNvPicPr/>
          <p:nvPr/>
        </p:nvPicPr>
        <p:blipFill>
          <a:blip r:embed="rId2" cstate="print"/>
          <a:stretch/>
        </p:blipFill>
        <p:spPr>
          <a:xfrm>
            <a:off x="6984720" y="5177880"/>
            <a:ext cx="2148480" cy="1661760"/>
          </a:xfrm>
          <a:prstGeom prst="rect">
            <a:avLst/>
          </a:prstGeom>
          <a:ln>
            <a:noFill/>
          </a:ln>
        </p:spPr>
      </p:pic>
      <p:sp>
        <p:nvSpPr>
          <p:cNvPr id="445" name="CustomShape 2"/>
          <p:cNvSpPr/>
          <p:nvPr/>
        </p:nvSpPr>
        <p:spPr>
          <a:xfrm>
            <a:off x="144000" y="72000"/>
            <a:ext cx="8560800" cy="2552760"/>
          </a:xfrm>
          <a:prstGeom prst="rect">
            <a:avLst/>
          </a:prstGeom>
          <a:noFill/>
          <a:ln>
            <a:noFill/>
          </a:ln>
        </p:spPr>
        <p:style>
          <a:lnRef idx="0">
            <a:scrgbClr r="0" g="0" b="0"/>
          </a:lnRef>
          <a:fillRef idx="0">
            <a:scrgbClr r="0" g="0" b="0"/>
          </a:fillRef>
          <a:effectRef idx="0">
            <a:scrgbClr r="0" g="0" b="0"/>
          </a:effectRef>
          <a:fontRef idx="minor"/>
        </p:style>
      </p:sp>
      <p:sp>
        <p:nvSpPr>
          <p:cNvPr id="446" name="CustomShape 3"/>
          <p:cNvSpPr/>
          <p:nvPr/>
        </p:nvSpPr>
        <p:spPr>
          <a:xfrm>
            <a:off x="288000" y="240120"/>
            <a:ext cx="8633160" cy="3065040"/>
          </a:xfrm>
          <a:prstGeom prst="rect">
            <a:avLst/>
          </a:prstGeom>
          <a:noFill/>
          <a:ln>
            <a:noFill/>
          </a:ln>
        </p:spPr>
        <p:style>
          <a:lnRef idx="0">
            <a:scrgbClr r="0" g="0" b="0"/>
          </a:lnRef>
          <a:fillRef idx="0">
            <a:scrgbClr r="0" g="0" b="0"/>
          </a:fillRef>
          <a:effectRef idx="0">
            <a:scrgbClr r="0" g="0" b="0"/>
          </a:effectRef>
          <a:fontRef idx="minor"/>
        </p:style>
      </p:sp>
      <p:sp>
        <p:nvSpPr>
          <p:cNvPr id="447" name="CustomShape 4"/>
          <p:cNvSpPr/>
          <p:nvPr/>
        </p:nvSpPr>
        <p:spPr>
          <a:xfrm>
            <a:off x="281520" y="372960"/>
            <a:ext cx="8217720" cy="3065400"/>
          </a:xfrm>
          <a:prstGeom prst="rect">
            <a:avLst/>
          </a:prstGeom>
          <a:noFill/>
          <a:ln>
            <a:noFill/>
          </a:ln>
        </p:spPr>
        <p:style>
          <a:lnRef idx="0">
            <a:scrgbClr r="0" g="0" b="0"/>
          </a:lnRef>
          <a:fillRef idx="0">
            <a:scrgbClr r="0" g="0" b="0"/>
          </a:fillRef>
          <a:effectRef idx="0">
            <a:scrgbClr r="0" g="0" b="0"/>
          </a:effectRef>
          <a:fontRef idx="minor"/>
        </p:style>
      </p:sp>
      <p:sp>
        <p:nvSpPr>
          <p:cNvPr id="448" name="CustomShape 5"/>
          <p:cNvSpPr/>
          <p:nvPr/>
        </p:nvSpPr>
        <p:spPr>
          <a:xfrm>
            <a:off x="487080" y="216000"/>
            <a:ext cx="8217720" cy="2554200"/>
          </a:xfrm>
          <a:prstGeom prst="rect">
            <a:avLst/>
          </a:prstGeom>
          <a:noFill/>
          <a:ln>
            <a:noFill/>
          </a:ln>
        </p:spPr>
        <p:style>
          <a:lnRef idx="0">
            <a:scrgbClr r="0" g="0" b="0"/>
          </a:lnRef>
          <a:fillRef idx="0">
            <a:scrgbClr r="0" g="0" b="0"/>
          </a:fillRef>
          <a:effectRef idx="0">
            <a:scrgbClr r="0" g="0" b="0"/>
          </a:effectRef>
          <a:fontRef idx="minor"/>
        </p:style>
      </p:sp>
      <p:sp>
        <p:nvSpPr>
          <p:cNvPr id="449" name="CustomShape 6"/>
          <p:cNvSpPr/>
          <p:nvPr/>
        </p:nvSpPr>
        <p:spPr>
          <a:xfrm>
            <a:off x="288000" y="289800"/>
            <a:ext cx="8633160" cy="4097160"/>
          </a:xfrm>
          <a:prstGeom prst="rect">
            <a:avLst/>
          </a:prstGeom>
          <a:noFill/>
          <a:ln>
            <a:noFill/>
          </a:ln>
        </p:spPr>
        <p:style>
          <a:lnRef idx="0">
            <a:scrgbClr r="0" g="0" b="0"/>
          </a:lnRef>
          <a:fillRef idx="0">
            <a:scrgbClr r="0" g="0" b="0"/>
          </a:fillRef>
          <a:effectRef idx="0">
            <a:scrgbClr r="0" g="0" b="0"/>
          </a:effectRef>
          <a:fontRef idx="minor"/>
        </p:style>
      </p:sp>
      <p:sp>
        <p:nvSpPr>
          <p:cNvPr id="450" name="CustomShape 7"/>
          <p:cNvSpPr/>
          <p:nvPr/>
        </p:nvSpPr>
        <p:spPr>
          <a:xfrm>
            <a:off x="288000" y="372960"/>
            <a:ext cx="8217720" cy="3186000"/>
          </a:xfrm>
          <a:prstGeom prst="rect">
            <a:avLst/>
          </a:prstGeom>
          <a:noFill/>
          <a:ln>
            <a:noFill/>
          </a:ln>
        </p:spPr>
        <p:style>
          <a:lnRef idx="0">
            <a:scrgbClr r="0" g="0" b="0"/>
          </a:lnRef>
          <a:fillRef idx="0">
            <a:scrgbClr r="0" g="0" b="0"/>
          </a:fillRef>
          <a:effectRef idx="0">
            <a:scrgbClr r="0" g="0" b="0"/>
          </a:effectRef>
          <a:fontRef idx="minor"/>
        </p:style>
      </p:sp>
      <p:sp>
        <p:nvSpPr>
          <p:cNvPr id="451" name="CustomShape 8"/>
          <p:cNvSpPr/>
          <p:nvPr/>
        </p:nvSpPr>
        <p:spPr>
          <a:xfrm>
            <a:off x="288000" y="289800"/>
            <a:ext cx="8633160" cy="3067560"/>
          </a:xfrm>
          <a:prstGeom prst="rect">
            <a:avLst/>
          </a:prstGeom>
          <a:noFill/>
          <a:ln>
            <a:noFill/>
          </a:ln>
        </p:spPr>
        <p:style>
          <a:lnRef idx="0">
            <a:scrgbClr r="0" g="0" b="0"/>
          </a:lnRef>
          <a:fillRef idx="0">
            <a:scrgbClr r="0" g="0" b="0"/>
          </a:fillRef>
          <a:effectRef idx="0">
            <a:scrgbClr r="0" g="0" b="0"/>
          </a:effectRef>
          <a:fontRef idx="minor"/>
        </p:style>
      </p:sp>
      <p:sp>
        <p:nvSpPr>
          <p:cNvPr id="452" name="CustomShape 9"/>
          <p:cNvSpPr/>
          <p:nvPr/>
        </p:nvSpPr>
        <p:spPr>
          <a:xfrm>
            <a:off x="288000" y="248040"/>
            <a:ext cx="8633160" cy="2556000"/>
          </a:xfrm>
          <a:prstGeom prst="rect">
            <a:avLst/>
          </a:prstGeom>
          <a:noFill/>
          <a:ln>
            <a:noFill/>
          </a:ln>
        </p:spPr>
        <p:style>
          <a:lnRef idx="0">
            <a:scrgbClr r="0" g="0" b="0"/>
          </a:lnRef>
          <a:fillRef idx="0">
            <a:scrgbClr r="0" g="0" b="0"/>
          </a:fillRef>
          <a:effectRef idx="0">
            <a:scrgbClr r="0" g="0" b="0"/>
          </a:effectRef>
          <a:fontRef idx="minor"/>
        </p:style>
      </p:sp>
      <p:sp>
        <p:nvSpPr>
          <p:cNvPr id="453" name="CustomShape 10"/>
          <p:cNvSpPr/>
          <p:nvPr/>
        </p:nvSpPr>
        <p:spPr>
          <a:xfrm>
            <a:off x="421920" y="-46440"/>
            <a:ext cx="8574480" cy="3642840"/>
          </a:xfrm>
          <a:prstGeom prst="rect">
            <a:avLst/>
          </a:prstGeom>
          <a:noFill/>
          <a:ln>
            <a:noFill/>
          </a:ln>
        </p:spPr>
        <p:style>
          <a:lnRef idx="0">
            <a:scrgbClr r="0" g="0" b="0"/>
          </a:lnRef>
          <a:fillRef idx="0">
            <a:scrgbClr r="0" g="0" b="0"/>
          </a:fillRef>
          <a:effectRef idx="0">
            <a:scrgbClr r="0" g="0" b="0"/>
          </a:effectRef>
          <a:fontRef idx="minor"/>
        </p:style>
      </p:sp>
      <p:sp>
        <p:nvSpPr>
          <p:cNvPr id="454" name="CustomShape 11"/>
          <p:cNvSpPr/>
          <p:nvPr/>
        </p:nvSpPr>
        <p:spPr>
          <a:xfrm>
            <a:off x="457200" y="1604520"/>
            <a:ext cx="8225640" cy="3973680"/>
          </a:xfrm>
          <a:prstGeom prst="rect">
            <a:avLst/>
          </a:prstGeom>
          <a:noFill/>
          <a:ln>
            <a:noFill/>
          </a:ln>
        </p:spPr>
        <p:style>
          <a:lnRef idx="0">
            <a:scrgbClr r="0" g="0" b="0"/>
          </a:lnRef>
          <a:fillRef idx="0">
            <a:scrgbClr r="0" g="0" b="0"/>
          </a:fillRef>
          <a:effectRef idx="0">
            <a:scrgbClr r="0" g="0" b="0"/>
          </a:effectRef>
          <a:fontRef idx="minor"/>
        </p:style>
      </p:sp>
      <p:sp>
        <p:nvSpPr>
          <p:cNvPr id="455" name="CustomShape 12"/>
          <p:cNvSpPr/>
          <p:nvPr/>
        </p:nvSpPr>
        <p:spPr>
          <a:xfrm>
            <a:off x="414720" y="432000"/>
            <a:ext cx="8217720" cy="1872000"/>
          </a:xfrm>
          <a:prstGeom prst="rect">
            <a:avLst/>
          </a:prstGeom>
          <a:noFill/>
          <a:ln>
            <a:noFill/>
          </a:ln>
        </p:spPr>
        <p:style>
          <a:lnRef idx="0">
            <a:scrgbClr r="0" g="0" b="0"/>
          </a:lnRef>
          <a:fillRef idx="0">
            <a:scrgbClr r="0" g="0" b="0"/>
          </a:fillRef>
          <a:effectRef idx="0">
            <a:scrgbClr r="0" g="0" b="0"/>
          </a:effectRef>
          <a:fontRef idx="minor"/>
        </p:style>
      </p:sp>
      <p:sp>
        <p:nvSpPr>
          <p:cNvPr id="456" name="CustomShape 13"/>
          <p:cNvSpPr/>
          <p:nvPr/>
        </p:nvSpPr>
        <p:spPr>
          <a:xfrm>
            <a:off x="216000" y="72000"/>
            <a:ext cx="8565120" cy="4092840"/>
          </a:xfrm>
          <a:prstGeom prst="rect">
            <a:avLst/>
          </a:prstGeom>
          <a:noFill/>
          <a:ln>
            <a:noFill/>
          </a:ln>
        </p:spPr>
        <p:style>
          <a:lnRef idx="0">
            <a:scrgbClr r="0" g="0" b="0"/>
          </a:lnRef>
          <a:fillRef idx="0">
            <a:scrgbClr r="0" g="0" b="0"/>
          </a:fillRef>
          <a:effectRef idx="0">
            <a:scrgbClr r="0" g="0" b="0"/>
          </a:effectRef>
          <a:fontRef idx="minor"/>
        </p:style>
      </p:sp>
      <p:sp>
        <p:nvSpPr>
          <p:cNvPr id="457" name="CustomShape 14"/>
          <p:cNvSpPr/>
          <p:nvPr/>
        </p:nvSpPr>
        <p:spPr>
          <a:xfrm>
            <a:off x="288000" y="248040"/>
            <a:ext cx="8493120" cy="1873080"/>
          </a:xfrm>
          <a:prstGeom prst="rect">
            <a:avLst/>
          </a:prstGeom>
          <a:noFill/>
          <a:ln>
            <a:noFill/>
          </a:ln>
        </p:spPr>
        <p:style>
          <a:lnRef idx="0">
            <a:scrgbClr r="0" g="0" b="0"/>
          </a:lnRef>
          <a:fillRef idx="0">
            <a:scrgbClr r="0" g="0" b="0"/>
          </a:fillRef>
          <a:effectRef idx="0">
            <a:scrgbClr r="0" g="0" b="0"/>
          </a:effectRef>
          <a:fontRef idx="minor"/>
        </p:style>
      </p:sp>
      <p:sp>
        <p:nvSpPr>
          <p:cNvPr id="458" name="CustomShape 15"/>
          <p:cNvSpPr/>
          <p:nvPr/>
        </p:nvSpPr>
        <p:spPr>
          <a:xfrm>
            <a:off x="457200" y="273600"/>
            <a:ext cx="8217720" cy="1133280"/>
          </a:xfrm>
          <a:prstGeom prst="rect">
            <a:avLst/>
          </a:prstGeom>
          <a:noFill/>
          <a:ln>
            <a:noFill/>
          </a:ln>
        </p:spPr>
        <p:style>
          <a:lnRef idx="0">
            <a:scrgbClr r="0" g="0" b="0"/>
          </a:lnRef>
          <a:fillRef idx="0">
            <a:scrgbClr r="0" g="0" b="0"/>
          </a:fillRef>
          <a:effectRef idx="0">
            <a:scrgbClr r="0" g="0" b="0"/>
          </a:effectRef>
          <a:fontRef idx="minor"/>
        </p:style>
      </p:sp>
      <p:sp>
        <p:nvSpPr>
          <p:cNvPr id="459" name="CustomShape 16"/>
          <p:cNvSpPr/>
          <p:nvPr/>
        </p:nvSpPr>
        <p:spPr>
          <a:xfrm>
            <a:off x="457200" y="248040"/>
            <a:ext cx="8217720" cy="1809000"/>
          </a:xfrm>
          <a:prstGeom prst="rect">
            <a:avLst/>
          </a:prstGeom>
          <a:noFill/>
          <a:ln>
            <a:noFill/>
          </a:ln>
        </p:spPr>
        <p:style>
          <a:lnRef idx="0">
            <a:scrgbClr r="0" g="0" b="0"/>
          </a:lnRef>
          <a:fillRef idx="0">
            <a:scrgbClr r="0" g="0" b="0"/>
          </a:fillRef>
          <a:effectRef idx="0">
            <a:scrgbClr r="0" g="0" b="0"/>
          </a:effectRef>
          <a:fontRef idx="minor"/>
        </p:style>
      </p:sp>
      <p:sp>
        <p:nvSpPr>
          <p:cNvPr id="460" name="TextShape 17"/>
          <p:cNvSpPr txBox="1"/>
          <p:nvPr/>
        </p:nvSpPr>
        <p:spPr>
          <a:xfrm>
            <a:off x="414720" y="289800"/>
            <a:ext cx="8229240" cy="2279160"/>
          </a:xfrm>
          <a:prstGeom prst="rect">
            <a:avLst/>
          </a:prstGeom>
          <a:noFill/>
          <a:ln>
            <a:noFill/>
          </a:ln>
        </p:spPr>
        <p:txBody>
          <a:bodyPr lIns="0" tIns="0" rIns="0" bIns="0" anchor="ctr"/>
          <a:lstStyle/>
          <a:p>
            <a:pPr algn="ctr"/>
            <a:r>
              <a:rPr lang="el-GR" sz="3200" b="0" strike="noStrike" spc="-1" dirty="0">
                <a:solidFill>
                  <a:srgbClr val="000000"/>
                </a:solidFill>
                <a:uFill>
                  <a:solidFill>
                    <a:srgbClr val="FFFFFF"/>
                  </a:solidFill>
                </a:uFill>
                <a:latin typeface="Arial"/>
              </a:rPr>
              <a:t>Η Γαλλική Επανάσταση μέσα από την Διακήρυξη άλλαξε τον τρόπο που η Ευρώπη αντιλαμβανόταν τον άνθρωπο και τη δικαιοσύνη και έφερε τις αρχές για την δημοκρατία όπως την γνωρίζουμε σήμερα.</a:t>
            </a:r>
          </a:p>
        </p:txBody>
      </p:sp>
      <p:pic>
        <p:nvPicPr>
          <p:cNvPr id="461" name="Picture 460"/>
          <p:cNvPicPr/>
          <p:nvPr/>
        </p:nvPicPr>
        <p:blipFill>
          <a:blip r:embed="rId3" cstate="print"/>
          <a:stretch/>
        </p:blipFill>
        <p:spPr>
          <a:xfrm>
            <a:off x="2880000" y="2804040"/>
            <a:ext cx="3333240" cy="25048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60"/>
                                        </p:tgtEl>
                                        <p:attrNameLst>
                                          <p:attrName>style.visibility</p:attrName>
                                        </p:attrNameLst>
                                      </p:cBhvr>
                                      <p:to>
                                        <p:strVal val="visible"/>
                                      </p:to>
                                    </p:set>
                                    <p:anim to="" calcmode="lin" valueType="num">
                                      <p:cBhvr>
                                        <p:cTn id="7" dur="1" fill="hold"/>
                                        <p:tgtEl>
                                          <p:spTgt spid="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222</Words>
  <Application>Microsoft Office PowerPoint</Application>
  <PresentationFormat>Προβολή στην οθόνη (4:3)</PresentationFormat>
  <Paragraphs>20</Paragraphs>
  <Slides>9</Slides>
  <Notes>0</Notes>
  <HiddenSlides>0</HiddenSlides>
  <MMClips>0</MMClips>
  <ScaleCrop>false</ScaleCrop>
  <HeadingPairs>
    <vt:vector size="4" baseType="variant">
      <vt:variant>
        <vt:lpstr>Θέμα</vt:lpstr>
      </vt:variant>
      <vt:variant>
        <vt:i4>7</vt:i4>
      </vt:variant>
      <vt:variant>
        <vt:lpstr>Τίτλοι διαφανειών</vt:lpstr>
      </vt:variant>
      <vt:variant>
        <vt:i4>9</vt:i4>
      </vt:variant>
    </vt:vector>
  </HeadingPairs>
  <TitlesOfParts>
    <vt:vector size="16" baseType="lpstr">
      <vt:lpstr>Office Theme</vt:lpstr>
      <vt:lpstr>Office Theme</vt:lpstr>
      <vt:lpstr>Office Theme</vt:lpstr>
      <vt:lpstr>Office Theme</vt:lpstr>
      <vt:lpstr>Office Theme</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dc:title>
  <dc:creator>maria priovolou</dc:creator>
  <cp:lastModifiedBy>maria priovolou</cp:lastModifiedBy>
  <cp:revision>77</cp:revision>
  <dcterms:created xsi:type="dcterms:W3CDTF">2015-07-10T08:21:16Z</dcterms:created>
  <dcterms:modified xsi:type="dcterms:W3CDTF">2017-07-26T07:52:51Z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