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8" r:id="rId9"/>
    <p:sldId id="269" r:id="rId10"/>
    <p:sldId id="262" r:id="rId11"/>
    <p:sldId id="263" r:id="rId12"/>
    <p:sldId id="264" r:id="rId13"/>
    <p:sldId id="265" r:id="rId14"/>
    <p:sldId id="266" r:id="rId1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993BB1B-CCC8-4A14-9D46-D1251C8735A5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C5E2C97A-4AD9-4177-9581-24D146F5C082}">
      <dgm:prSet phldrT="[Κείμενο]"/>
      <dgm:spPr/>
      <dgm:t>
        <a:bodyPr/>
        <a:lstStyle/>
        <a:p>
          <a:r>
            <a:rPr lang="el-GR" dirty="0" smtClean="0"/>
            <a:t>Κατάθεση νομοσχεδίου ή πρότασης νόμου</a:t>
          </a:r>
          <a:endParaRPr lang="el-GR" dirty="0"/>
        </a:p>
      </dgm:t>
    </dgm:pt>
    <dgm:pt modelId="{0A1938FC-D797-4D0B-9813-E48E889C16A2}" type="parTrans" cxnId="{CF1D8599-C8A6-4089-8C1C-5D7FA2FEC517}">
      <dgm:prSet/>
      <dgm:spPr/>
      <dgm:t>
        <a:bodyPr/>
        <a:lstStyle/>
        <a:p>
          <a:endParaRPr lang="el-GR"/>
        </a:p>
      </dgm:t>
    </dgm:pt>
    <dgm:pt modelId="{4D32E2A5-E80E-4F27-BDC1-3F979F3D5C5B}" type="sibTrans" cxnId="{CF1D8599-C8A6-4089-8C1C-5D7FA2FEC517}">
      <dgm:prSet/>
      <dgm:spPr/>
      <dgm:t>
        <a:bodyPr/>
        <a:lstStyle/>
        <a:p>
          <a:endParaRPr lang="el-GR"/>
        </a:p>
      </dgm:t>
    </dgm:pt>
    <dgm:pt modelId="{7C7B5CCA-8C31-492A-8326-3A36DE189BF4}">
      <dgm:prSet phldrT="[Κείμενο]"/>
      <dgm:spPr/>
      <dgm:t>
        <a:bodyPr/>
        <a:lstStyle/>
        <a:p>
          <a:r>
            <a:rPr lang="el-GR" dirty="0" smtClean="0"/>
            <a:t>Δημόσια Διαβούλευση * </a:t>
          </a:r>
          <a:endParaRPr lang="el-GR" dirty="0"/>
        </a:p>
      </dgm:t>
    </dgm:pt>
    <dgm:pt modelId="{F17B8335-F029-4DAC-8C55-5C7D86B525A4}" type="parTrans" cxnId="{D6AF3F4E-9A48-4C78-BF42-8B8FF76B5DF0}">
      <dgm:prSet/>
      <dgm:spPr/>
      <dgm:t>
        <a:bodyPr/>
        <a:lstStyle/>
        <a:p>
          <a:endParaRPr lang="el-GR"/>
        </a:p>
      </dgm:t>
    </dgm:pt>
    <dgm:pt modelId="{9992C282-3C2F-4D1D-9097-CB6A2123528B}" type="sibTrans" cxnId="{D6AF3F4E-9A48-4C78-BF42-8B8FF76B5DF0}">
      <dgm:prSet/>
      <dgm:spPr/>
      <dgm:t>
        <a:bodyPr/>
        <a:lstStyle/>
        <a:p>
          <a:endParaRPr lang="el-GR"/>
        </a:p>
      </dgm:t>
    </dgm:pt>
    <dgm:pt modelId="{617F24AF-A893-438E-AFDF-B82B02DC771E}">
      <dgm:prSet phldrT="[Κείμενο]"/>
      <dgm:spPr/>
      <dgm:t>
        <a:bodyPr/>
        <a:lstStyle/>
        <a:p>
          <a:r>
            <a:rPr lang="el-GR" dirty="0" smtClean="0"/>
            <a:t>Συζήτηση στην ολομέλεια της Βουλής	</a:t>
          </a:r>
        </a:p>
      </dgm:t>
    </dgm:pt>
    <dgm:pt modelId="{6AEBBE9D-6DC2-4AA3-9809-87D5734CDB12}" type="parTrans" cxnId="{A8FDF80C-8E50-48F5-BA46-5CF0E4FAEDB2}">
      <dgm:prSet/>
      <dgm:spPr/>
      <dgm:t>
        <a:bodyPr/>
        <a:lstStyle/>
        <a:p>
          <a:endParaRPr lang="el-GR"/>
        </a:p>
      </dgm:t>
    </dgm:pt>
    <dgm:pt modelId="{A093B376-8005-4790-9ADD-27ABB960ADE3}" type="sibTrans" cxnId="{A8FDF80C-8E50-48F5-BA46-5CF0E4FAEDB2}">
      <dgm:prSet/>
      <dgm:spPr/>
      <dgm:t>
        <a:bodyPr/>
        <a:lstStyle/>
        <a:p>
          <a:endParaRPr lang="el-GR"/>
        </a:p>
      </dgm:t>
    </dgm:pt>
    <dgm:pt modelId="{8D30DEF8-FDD2-4EC4-8282-CA0E7DE91319}">
      <dgm:prSet phldrT="[Κείμενο]"/>
      <dgm:spPr/>
      <dgm:t>
        <a:bodyPr/>
        <a:lstStyle/>
        <a:p>
          <a:r>
            <a:rPr lang="el-GR" dirty="0" smtClean="0"/>
            <a:t>Συζήτηση στη διαρκή επιτροπή</a:t>
          </a:r>
          <a:endParaRPr lang="el-GR" dirty="0"/>
        </a:p>
      </dgm:t>
    </dgm:pt>
    <dgm:pt modelId="{1A146AB4-BDCC-4260-BF38-1D6E27B30B6F}" type="parTrans" cxnId="{A3604AB7-2436-4A2A-89BC-3FF9CF5F3D04}">
      <dgm:prSet/>
      <dgm:spPr/>
      <dgm:t>
        <a:bodyPr/>
        <a:lstStyle/>
        <a:p>
          <a:endParaRPr lang="el-GR"/>
        </a:p>
      </dgm:t>
    </dgm:pt>
    <dgm:pt modelId="{38AA67EE-72D2-40C6-B967-439472141674}" type="sibTrans" cxnId="{A3604AB7-2436-4A2A-89BC-3FF9CF5F3D04}">
      <dgm:prSet/>
      <dgm:spPr/>
      <dgm:t>
        <a:bodyPr/>
        <a:lstStyle/>
        <a:p>
          <a:endParaRPr lang="el-GR"/>
        </a:p>
      </dgm:t>
    </dgm:pt>
    <dgm:pt modelId="{2556C6AA-60EB-44C0-AB92-534D0A87FED1}">
      <dgm:prSet phldrT="[Κείμενο]"/>
      <dgm:spPr/>
      <dgm:t>
        <a:bodyPr/>
        <a:lstStyle/>
        <a:p>
          <a:r>
            <a:rPr lang="el-GR" dirty="0" smtClean="0"/>
            <a:t>Πρόεδρος Δημοκρατίας – Φ.Ε.Κ.</a:t>
          </a:r>
        </a:p>
      </dgm:t>
    </dgm:pt>
    <dgm:pt modelId="{555B23C1-CE65-4AC7-AC57-1189DBC6438D}" type="parTrans" cxnId="{A32B8F80-EB07-4797-B183-246B30AA2178}">
      <dgm:prSet/>
      <dgm:spPr/>
      <dgm:t>
        <a:bodyPr/>
        <a:lstStyle/>
        <a:p>
          <a:endParaRPr lang="el-GR"/>
        </a:p>
      </dgm:t>
    </dgm:pt>
    <dgm:pt modelId="{04D2E9D4-3030-4543-9788-6334875B17A0}" type="sibTrans" cxnId="{A32B8F80-EB07-4797-B183-246B30AA2178}">
      <dgm:prSet/>
      <dgm:spPr/>
      <dgm:t>
        <a:bodyPr/>
        <a:lstStyle/>
        <a:p>
          <a:endParaRPr lang="el-GR"/>
        </a:p>
      </dgm:t>
    </dgm:pt>
    <dgm:pt modelId="{C33FF10A-7309-49C6-8FB7-857AB924954A}" type="pres">
      <dgm:prSet presAssocID="{0993BB1B-CCC8-4A14-9D46-D1251C8735A5}" presName="outerComposite" presStyleCnt="0">
        <dgm:presLayoutVars>
          <dgm:chMax val="5"/>
          <dgm:dir/>
          <dgm:resizeHandles val="exact"/>
        </dgm:presLayoutVars>
      </dgm:prSet>
      <dgm:spPr/>
    </dgm:pt>
    <dgm:pt modelId="{8E46C3E9-7818-48C9-A6F9-B9241C92447D}" type="pres">
      <dgm:prSet presAssocID="{0993BB1B-CCC8-4A14-9D46-D1251C8735A5}" presName="dummyMaxCanvas" presStyleCnt="0">
        <dgm:presLayoutVars/>
      </dgm:prSet>
      <dgm:spPr/>
    </dgm:pt>
    <dgm:pt modelId="{59C6EADA-7E36-4948-84A3-9DF1154E20CE}" type="pres">
      <dgm:prSet presAssocID="{0993BB1B-CCC8-4A14-9D46-D1251C8735A5}" presName="FiveNodes_1" presStyleLbl="node1" presStyleIdx="0" presStyleCnt="5">
        <dgm:presLayoutVars>
          <dgm:bulletEnabled val="1"/>
        </dgm:presLayoutVars>
      </dgm:prSet>
      <dgm:spPr/>
    </dgm:pt>
    <dgm:pt modelId="{995525F1-4B89-4F3F-B886-2B60CEE30079}" type="pres">
      <dgm:prSet presAssocID="{0993BB1B-CCC8-4A14-9D46-D1251C8735A5}" presName="FiveNodes_2" presStyleLbl="node1" presStyleIdx="1" presStyleCnt="5">
        <dgm:presLayoutVars>
          <dgm:bulletEnabled val="1"/>
        </dgm:presLayoutVars>
      </dgm:prSet>
      <dgm:spPr/>
    </dgm:pt>
    <dgm:pt modelId="{89BA90E0-70BB-4CBB-94BC-9D093760C8D7}" type="pres">
      <dgm:prSet presAssocID="{0993BB1B-CCC8-4A14-9D46-D1251C8735A5}" presName="FiveNodes_3" presStyleLbl="node1" presStyleIdx="2" presStyleCnt="5">
        <dgm:presLayoutVars>
          <dgm:bulletEnabled val="1"/>
        </dgm:presLayoutVars>
      </dgm:prSet>
      <dgm:spPr/>
    </dgm:pt>
    <dgm:pt modelId="{56984582-01E7-49E3-B384-297AE466D39B}" type="pres">
      <dgm:prSet presAssocID="{0993BB1B-CCC8-4A14-9D46-D1251C8735A5}" presName="FiveNodes_4" presStyleLbl="node1" presStyleIdx="3" presStyleCnt="5">
        <dgm:presLayoutVars>
          <dgm:bulletEnabled val="1"/>
        </dgm:presLayoutVars>
      </dgm:prSet>
      <dgm:spPr/>
    </dgm:pt>
    <dgm:pt modelId="{A8625C40-B770-4E11-9537-3427EE65ABB0}" type="pres">
      <dgm:prSet presAssocID="{0993BB1B-CCC8-4A14-9D46-D1251C8735A5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7B037351-F2DF-4BC1-A2A8-F64EA7A84D6A}" type="pres">
      <dgm:prSet presAssocID="{0993BB1B-CCC8-4A14-9D46-D1251C8735A5}" presName="FiveConn_1-2" presStyleLbl="fgAccFollowNode1" presStyleIdx="0" presStyleCnt="4">
        <dgm:presLayoutVars>
          <dgm:bulletEnabled val="1"/>
        </dgm:presLayoutVars>
      </dgm:prSet>
      <dgm:spPr/>
    </dgm:pt>
    <dgm:pt modelId="{333220E3-B2D5-4C09-9108-F3717F858D61}" type="pres">
      <dgm:prSet presAssocID="{0993BB1B-CCC8-4A14-9D46-D1251C8735A5}" presName="FiveConn_2-3" presStyleLbl="fgAccFollowNode1" presStyleIdx="1" presStyleCnt="4">
        <dgm:presLayoutVars>
          <dgm:bulletEnabled val="1"/>
        </dgm:presLayoutVars>
      </dgm:prSet>
      <dgm:spPr/>
    </dgm:pt>
    <dgm:pt modelId="{685620C2-5181-470B-9165-8A4B41604EAF}" type="pres">
      <dgm:prSet presAssocID="{0993BB1B-CCC8-4A14-9D46-D1251C8735A5}" presName="FiveConn_3-4" presStyleLbl="fgAccFollowNode1" presStyleIdx="2" presStyleCnt="4">
        <dgm:presLayoutVars>
          <dgm:bulletEnabled val="1"/>
        </dgm:presLayoutVars>
      </dgm:prSet>
      <dgm:spPr/>
    </dgm:pt>
    <dgm:pt modelId="{1CE167FA-963D-4E83-910C-E30B986028A3}" type="pres">
      <dgm:prSet presAssocID="{0993BB1B-CCC8-4A14-9D46-D1251C8735A5}" presName="FiveConn_4-5" presStyleLbl="fgAccFollowNode1" presStyleIdx="3" presStyleCnt="4">
        <dgm:presLayoutVars>
          <dgm:bulletEnabled val="1"/>
        </dgm:presLayoutVars>
      </dgm:prSet>
      <dgm:spPr/>
    </dgm:pt>
    <dgm:pt modelId="{546A6783-3D0A-44FD-BACA-CEC940F8F722}" type="pres">
      <dgm:prSet presAssocID="{0993BB1B-CCC8-4A14-9D46-D1251C8735A5}" presName="FiveNodes_1_text" presStyleLbl="node1" presStyleIdx="4" presStyleCnt="5">
        <dgm:presLayoutVars>
          <dgm:bulletEnabled val="1"/>
        </dgm:presLayoutVars>
      </dgm:prSet>
      <dgm:spPr/>
    </dgm:pt>
    <dgm:pt modelId="{0AF091D3-A5AA-45D9-8D33-B7D2D5EDECD6}" type="pres">
      <dgm:prSet presAssocID="{0993BB1B-CCC8-4A14-9D46-D1251C8735A5}" presName="FiveNodes_2_text" presStyleLbl="node1" presStyleIdx="4" presStyleCnt="5">
        <dgm:presLayoutVars>
          <dgm:bulletEnabled val="1"/>
        </dgm:presLayoutVars>
      </dgm:prSet>
      <dgm:spPr/>
    </dgm:pt>
    <dgm:pt modelId="{5AF0EA6B-6651-4E40-B324-912DBD0B6552}" type="pres">
      <dgm:prSet presAssocID="{0993BB1B-CCC8-4A14-9D46-D1251C8735A5}" presName="FiveNodes_3_text" presStyleLbl="node1" presStyleIdx="4" presStyleCnt="5">
        <dgm:presLayoutVars>
          <dgm:bulletEnabled val="1"/>
        </dgm:presLayoutVars>
      </dgm:prSet>
      <dgm:spPr/>
    </dgm:pt>
    <dgm:pt modelId="{6F3D2818-F986-4969-A867-5050AA5ED537}" type="pres">
      <dgm:prSet presAssocID="{0993BB1B-CCC8-4A14-9D46-D1251C8735A5}" presName="FiveNodes_4_text" presStyleLbl="node1" presStyleIdx="4" presStyleCnt="5">
        <dgm:presLayoutVars>
          <dgm:bulletEnabled val="1"/>
        </dgm:presLayoutVars>
      </dgm:prSet>
      <dgm:spPr/>
    </dgm:pt>
    <dgm:pt modelId="{BCA79F10-B97C-499A-B08A-054F06A76223}" type="pres">
      <dgm:prSet presAssocID="{0993BB1B-CCC8-4A14-9D46-D1251C8735A5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FB2B1601-11C7-41F6-88BA-1303510B7EAA}" type="presOf" srcId="{C5E2C97A-4AD9-4177-9581-24D146F5C082}" destId="{546A6783-3D0A-44FD-BACA-CEC940F8F722}" srcOrd="1" destOrd="0" presId="urn:microsoft.com/office/officeart/2005/8/layout/vProcess5"/>
    <dgm:cxn modelId="{A32B8F80-EB07-4797-B183-246B30AA2178}" srcId="{0993BB1B-CCC8-4A14-9D46-D1251C8735A5}" destId="{2556C6AA-60EB-44C0-AB92-534D0A87FED1}" srcOrd="4" destOrd="0" parTransId="{555B23C1-CE65-4AC7-AC57-1189DBC6438D}" sibTransId="{04D2E9D4-3030-4543-9788-6334875B17A0}"/>
    <dgm:cxn modelId="{036311A0-1DA2-427C-B8CE-FCDF243ED572}" type="presOf" srcId="{7C7B5CCA-8C31-492A-8326-3A36DE189BF4}" destId="{995525F1-4B89-4F3F-B886-2B60CEE30079}" srcOrd="0" destOrd="0" presId="urn:microsoft.com/office/officeart/2005/8/layout/vProcess5"/>
    <dgm:cxn modelId="{53945ADC-DAA0-4B05-B7ED-24F5FAB2A455}" type="presOf" srcId="{617F24AF-A893-438E-AFDF-B82B02DC771E}" destId="{6F3D2818-F986-4969-A867-5050AA5ED537}" srcOrd="1" destOrd="0" presId="urn:microsoft.com/office/officeart/2005/8/layout/vProcess5"/>
    <dgm:cxn modelId="{A8FDF80C-8E50-48F5-BA46-5CF0E4FAEDB2}" srcId="{0993BB1B-CCC8-4A14-9D46-D1251C8735A5}" destId="{617F24AF-A893-438E-AFDF-B82B02DC771E}" srcOrd="3" destOrd="0" parTransId="{6AEBBE9D-6DC2-4AA3-9809-87D5734CDB12}" sibTransId="{A093B376-8005-4790-9ADD-27ABB960ADE3}"/>
    <dgm:cxn modelId="{1357102C-684C-4B4D-B91F-1AFA392C1FEE}" type="presOf" srcId="{8D30DEF8-FDD2-4EC4-8282-CA0E7DE91319}" destId="{89BA90E0-70BB-4CBB-94BC-9D093760C8D7}" srcOrd="0" destOrd="0" presId="urn:microsoft.com/office/officeart/2005/8/layout/vProcess5"/>
    <dgm:cxn modelId="{78FE85D1-8CD4-4F46-BA4B-AABEA133894C}" type="presOf" srcId="{8D30DEF8-FDD2-4EC4-8282-CA0E7DE91319}" destId="{5AF0EA6B-6651-4E40-B324-912DBD0B6552}" srcOrd="1" destOrd="0" presId="urn:microsoft.com/office/officeart/2005/8/layout/vProcess5"/>
    <dgm:cxn modelId="{7E1837C4-9375-4625-8C35-F96F56FCE269}" type="presOf" srcId="{9992C282-3C2F-4D1D-9097-CB6A2123528B}" destId="{333220E3-B2D5-4C09-9108-F3717F858D61}" srcOrd="0" destOrd="0" presId="urn:microsoft.com/office/officeart/2005/8/layout/vProcess5"/>
    <dgm:cxn modelId="{93E99047-273D-4368-B87E-BFF9DF0C07C5}" type="presOf" srcId="{2556C6AA-60EB-44C0-AB92-534D0A87FED1}" destId="{A8625C40-B770-4E11-9537-3427EE65ABB0}" srcOrd="0" destOrd="0" presId="urn:microsoft.com/office/officeart/2005/8/layout/vProcess5"/>
    <dgm:cxn modelId="{0E6976B4-67CA-4F4C-911F-0D0A28E08FD6}" type="presOf" srcId="{617F24AF-A893-438E-AFDF-B82B02DC771E}" destId="{56984582-01E7-49E3-B384-297AE466D39B}" srcOrd="0" destOrd="0" presId="urn:microsoft.com/office/officeart/2005/8/layout/vProcess5"/>
    <dgm:cxn modelId="{89EDAB41-6A9B-4373-AB48-77BD1145F909}" type="presOf" srcId="{A093B376-8005-4790-9ADD-27ABB960ADE3}" destId="{1CE167FA-963D-4E83-910C-E30B986028A3}" srcOrd="0" destOrd="0" presId="urn:microsoft.com/office/officeart/2005/8/layout/vProcess5"/>
    <dgm:cxn modelId="{AFADD0E1-4935-42B0-864B-2BE1A330B5EA}" type="presOf" srcId="{C5E2C97A-4AD9-4177-9581-24D146F5C082}" destId="{59C6EADA-7E36-4948-84A3-9DF1154E20CE}" srcOrd="0" destOrd="0" presId="urn:microsoft.com/office/officeart/2005/8/layout/vProcess5"/>
    <dgm:cxn modelId="{CF1D8599-C8A6-4089-8C1C-5D7FA2FEC517}" srcId="{0993BB1B-CCC8-4A14-9D46-D1251C8735A5}" destId="{C5E2C97A-4AD9-4177-9581-24D146F5C082}" srcOrd="0" destOrd="0" parTransId="{0A1938FC-D797-4D0B-9813-E48E889C16A2}" sibTransId="{4D32E2A5-E80E-4F27-BDC1-3F979F3D5C5B}"/>
    <dgm:cxn modelId="{2B17E088-CE1E-41FE-9FD0-C831E20542E9}" type="presOf" srcId="{4D32E2A5-E80E-4F27-BDC1-3F979F3D5C5B}" destId="{7B037351-F2DF-4BC1-A2A8-F64EA7A84D6A}" srcOrd="0" destOrd="0" presId="urn:microsoft.com/office/officeart/2005/8/layout/vProcess5"/>
    <dgm:cxn modelId="{A3604AB7-2436-4A2A-89BC-3FF9CF5F3D04}" srcId="{0993BB1B-CCC8-4A14-9D46-D1251C8735A5}" destId="{8D30DEF8-FDD2-4EC4-8282-CA0E7DE91319}" srcOrd="2" destOrd="0" parTransId="{1A146AB4-BDCC-4260-BF38-1D6E27B30B6F}" sibTransId="{38AA67EE-72D2-40C6-B967-439472141674}"/>
    <dgm:cxn modelId="{28852C45-8953-472E-A6FD-F5CBBEC4D487}" type="presOf" srcId="{2556C6AA-60EB-44C0-AB92-534D0A87FED1}" destId="{BCA79F10-B97C-499A-B08A-054F06A76223}" srcOrd="1" destOrd="0" presId="urn:microsoft.com/office/officeart/2005/8/layout/vProcess5"/>
    <dgm:cxn modelId="{92570BA2-6F2C-4DBA-A4B5-6E6F008FDBAF}" type="presOf" srcId="{38AA67EE-72D2-40C6-B967-439472141674}" destId="{685620C2-5181-470B-9165-8A4B41604EAF}" srcOrd="0" destOrd="0" presId="urn:microsoft.com/office/officeart/2005/8/layout/vProcess5"/>
    <dgm:cxn modelId="{D6AF3F4E-9A48-4C78-BF42-8B8FF76B5DF0}" srcId="{0993BB1B-CCC8-4A14-9D46-D1251C8735A5}" destId="{7C7B5CCA-8C31-492A-8326-3A36DE189BF4}" srcOrd="1" destOrd="0" parTransId="{F17B8335-F029-4DAC-8C55-5C7D86B525A4}" sibTransId="{9992C282-3C2F-4D1D-9097-CB6A2123528B}"/>
    <dgm:cxn modelId="{6B1B09BE-A001-497F-98C4-0C8DEFDC0FF0}" type="presOf" srcId="{7C7B5CCA-8C31-492A-8326-3A36DE189BF4}" destId="{0AF091D3-A5AA-45D9-8D33-B7D2D5EDECD6}" srcOrd="1" destOrd="0" presId="urn:microsoft.com/office/officeart/2005/8/layout/vProcess5"/>
    <dgm:cxn modelId="{29BE2B3B-13FE-411C-970A-FB11E49EDAEB}" type="presOf" srcId="{0993BB1B-CCC8-4A14-9D46-D1251C8735A5}" destId="{C33FF10A-7309-49C6-8FB7-857AB924954A}" srcOrd="0" destOrd="0" presId="urn:microsoft.com/office/officeart/2005/8/layout/vProcess5"/>
    <dgm:cxn modelId="{C269868B-051A-4FFA-A72C-2E62933A1074}" type="presParOf" srcId="{C33FF10A-7309-49C6-8FB7-857AB924954A}" destId="{8E46C3E9-7818-48C9-A6F9-B9241C92447D}" srcOrd="0" destOrd="0" presId="urn:microsoft.com/office/officeart/2005/8/layout/vProcess5"/>
    <dgm:cxn modelId="{3A88129C-B421-4660-9757-8FDBE822E7C3}" type="presParOf" srcId="{C33FF10A-7309-49C6-8FB7-857AB924954A}" destId="{59C6EADA-7E36-4948-84A3-9DF1154E20CE}" srcOrd="1" destOrd="0" presId="urn:microsoft.com/office/officeart/2005/8/layout/vProcess5"/>
    <dgm:cxn modelId="{DDE14C89-3599-459D-87CF-40D1CAC03351}" type="presParOf" srcId="{C33FF10A-7309-49C6-8FB7-857AB924954A}" destId="{995525F1-4B89-4F3F-B886-2B60CEE30079}" srcOrd="2" destOrd="0" presId="urn:microsoft.com/office/officeart/2005/8/layout/vProcess5"/>
    <dgm:cxn modelId="{EA6AE0D8-3EAB-4C07-8EC3-BDCAA809C39E}" type="presParOf" srcId="{C33FF10A-7309-49C6-8FB7-857AB924954A}" destId="{89BA90E0-70BB-4CBB-94BC-9D093760C8D7}" srcOrd="3" destOrd="0" presId="urn:microsoft.com/office/officeart/2005/8/layout/vProcess5"/>
    <dgm:cxn modelId="{862DFC73-BAC1-4F5A-84A8-61FDC97547B9}" type="presParOf" srcId="{C33FF10A-7309-49C6-8FB7-857AB924954A}" destId="{56984582-01E7-49E3-B384-297AE466D39B}" srcOrd="4" destOrd="0" presId="urn:microsoft.com/office/officeart/2005/8/layout/vProcess5"/>
    <dgm:cxn modelId="{99E66735-8AC6-46B6-BDAC-EB7D7F03D3B7}" type="presParOf" srcId="{C33FF10A-7309-49C6-8FB7-857AB924954A}" destId="{A8625C40-B770-4E11-9537-3427EE65ABB0}" srcOrd="5" destOrd="0" presId="urn:microsoft.com/office/officeart/2005/8/layout/vProcess5"/>
    <dgm:cxn modelId="{CEFB06B6-1B0E-4F44-AFAB-494DAA0547F9}" type="presParOf" srcId="{C33FF10A-7309-49C6-8FB7-857AB924954A}" destId="{7B037351-F2DF-4BC1-A2A8-F64EA7A84D6A}" srcOrd="6" destOrd="0" presId="urn:microsoft.com/office/officeart/2005/8/layout/vProcess5"/>
    <dgm:cxn modelId="{E04E8AB9-8CEC-451F-9DAF-B88BAC4A03A2}" type="presParOf" srcId="{C33FF10A-7309-49C6-8FB7-857AB924954A}" destId="{333220E3-B2D5-4C09-9108-F3717F858D61}" srcOrd="7" destOrd="0" presId="urn:microsoft.com/office/officeart/2005/8/layout/vProcess5"/>
    <dgm:cxn modelId="{B0A1D81E-5BCE-4495-9842-CAA9F60CF3B3}" type="presParOf" srcId="{C33FF10A-7309-49C6-8FB7-857AB924954A}" destId="{685620C2-5181-470B-9165-8A4B41604EAF}" srcOrd="8" destOrd="0" presId="urn:microsoft.com/office/officeart/2005/8/layout/vProcess5"/>
    <dgm:cxn modelId="{4313B657-BDF6-4CC4-A097-44B2AE90A472}" type="presParOf" srcId="{C33FF10A-7309-49C6-8FB7-857AB924954A}" destId="{1CE167FA-963D-4E83-910C-E30B986028A3}" srcOrd="9" destOrd="0" presId="urn:microsoft.com/office/officeart/2005/8/layout/vProcess5"/>
    <dgm:cxn modelId="{CFAE2957-DC66-478E-97F2-F0350D9F9851}" type="presParOf" srcId="{C33FF10A-7309-49C6-8FB7-857AB924954A}" destId="{546A6783-3D0A-44FD-BACA-CEC940F8F722}" srcOrd="10" destOrd="0" presId="urn:microsoft.com/office/officeart/2005/8/layout/vProcess5"/>
    <dgm:cxn modelId="{CC088867-43C4-434E-A51C-EA8810E32C83}" type="presParOf" srcId="{C33FF10A-7309-49C6-8FB7-857AB924954A}" destId="{0AF091D3-A5AA-45D9-8D33-B7D2D5EDECD6}" srcOrd="11" destOrd="0" presId="urn:microsoft.com/office/officeart/2005/8/layout/vProcess5"/>
    <dgm:cxn modelId="{F1A716D4-1A44-4C78-A2CE-3346F53C8D56}" type="presParOf" srcId="{C33FF10A-7309-49C6-8FB7-857AB924954A}" destId="{5AF0EA6B-6651-4E40-B324-912DBD0B6552}" srcOrd="12" destOrd="0" presId="urn:microsoft.com/office/officeart/2005/8/layout/vProcess5"/>
    <dgm:cxn modelId="{ECB19CD2-BCA5-4D78-9F7F-BA4B9F7D8BBB}" type="presParOf" srcId="{C33FF10A-7309-49C6-8FB7-857AB924954A}" destId="{6F3D2818-F986-4969-A867-5050AA5ED537}" srcOrd="13" destOrd="0" presId="urn:microsoft.com/office/officeart/2005/8/layout/vProcess5"/>
    <dgm:cxn modelId="{55E4958E-C1FF-4AA8-BC64-4E9D4FE281A7}" type="presParOf" srcId="{C33FF10A-7309-49C6-8FB7-857AB924954A}" destId="{BCA79F10-B97C-499A-B08A-054F06A76223}" srcOrd="14" destOrd="0" presId="urn:microsoft.com/office/officeart/2005/8/layout/vProcess5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BC8FB71-1228-44B5-B596-F2E64C36FEBA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0363C097-DA6A-476A-8247-648000561C7B}">
      <dgm:prSet phldrT="[Κείμενο]"/>
      <dgm:spPr/>
      <dgm:t>
        <a:bodyPr/>
        <a:lstStyle/>
        <a:p>
          <a:r>
            <a:rPr lang="el-GR" dirty="0" smtClean="0"/>
            <a:t>Αναφορές</a:t>
          </a:r>
          <a:endParaRPr lang="el-GR" dirty="0"/>
        </a:p>
      </dgm:t>
    </dgm:pt>
    <dgm:pt modelId="{813CA171-130D-4A2F-ABA3-EC7D214FEA5F}" type="parTrans" cxnId="{A4A4AF55-0285-4B2A-85C6-D1151F02F5B9}">
      <dgm:prSet/>
      <dgm:spPr/>
      <dgm:t>
        <a:bodyPr/>
        <a:lstStyle/>
        <a:p>
          <a:endParaRPr lang="el-GR"/>
        </a:p>
      </dgm:t>
    </dgm:pt>
    <dgm:pt modelId="{627E5F46-82AD-41E5-9CC7-34992EDE4AA7}" type="sibTrans" cxnId="{A4A4AF55-0285-4B2A-85C6-D1151F02F5B9}">
      <dgm:prSet/>
      <dgm:spPr/>
      <dgm:t>
        <a:bodyPr/>
        <a:lstStyle/>
        <a:p>
          <a:endParaRPr lang="el-GR"/>
        </a:p>
      </dgm:t>
    </dgm:pt>
    <dgm:pt modelId="{E4F2BDB8-8D65-4E61-8371-0BFCC8D2125B}">
      <dgm:prSet phldrT="[Κείμενο]"/>
      <dgm:spPr/>
      <dgm:t>
        <a:bodyPr/>
        <a:lstStyle/>
        <a:p>
          <a:r>
            <a:rPr lang="el-GR" dirty="0" smtClean="0"/>
            <a:t>Ερωτήσεις</a:t>
          </a:r>
          <a:endParaRPr lang="el-GR" dirty="0"/>
        </a:p>
      </dgm:t>
    </dgm:pt>
    <dgm:pt modelId="{6AEAEFBF-46C1-4258-8172-AE9CA23515B3}" type="parTrans" cxnId="{5AAA3CFF-DCDA-4635-8040-6CF6A8BA0468}">
      <dgm:prSet/>
      <dgm:spPr/>
      <dgm:t>
        <a:bodyPr/>
        <a:lstStyle/>
        <a:p>
          <a:endParaRPr lang="el-GR"/>
        </a:p>
      </dgm:t>
    </dgm:pt>
    <dgm:pt modelId="{750D26ED-A9E3-44CC-827D-6733A356167C}" type="sibTrans" cxnId="{5AAA3CFF-DCDA-4635-8040-6CF6A8BA0468}">
      <dgm:prSet/>
      <dgm:spPr/>
      <dgm:t>
        <a:bodyPr/>
        <a:lstStyle/>
        <a:p>
          <a:endParaRPr lang="el-GR"/>
        </a:p>
      </dgm:t>
    </dgm:pt>
    <dgm:pt modelId="{678BE966-CD1C-4A9A-9D30-025A988172C8}">
      <dgm:prSet phldrT="[Κείμενο]"/>
      <dgm:spPr/>
      <dgm:t>
        <a:bodyPr/>
        <a:lstStyle/>
        <a:p>
          <a:r>
            <a:rPr lang="el-GR" dirty="0" smtClean="0"/>
            <a:t>Επερωτήσεις</a:t>
          </a:r>
          <a:endParaRPr lang="el-GR" dirty="0"/>
        </a:p>
      </dgm:t>
    </dgm:pt>
    <dgm:pt modelId="{CB5E2651-BDDC-4769-80F5-1B4B1E986032}" type="parTrans" cxnId="{5FD226A5-41A0-4CA7-A5A2-EFFB5B2C2A24}">
      <dgm:prSet/>
      <dgm:spPr/>
      <dgm:t>
        <a:bodyPr/>
        <a:lstStyle/>
        <a:p>
          <a:endParaRPr lang="el-GR"/>
        </a:p>
      </dgm:t>
    </dgm:pt>
    <dgm:pt modelId="{3EA9329D-D905-4173-AB03-5A1B2306A35B}" type="sibTrans" cxnId="{5FD226A5-41A0-4CA7-A5A2-EFFB5B2C2A24}">
      <dgm:prSet/>
      <dgm:spPr/>
      <dgm:t>
        <a:bodyPr/>
        <a:lstStyle/>
        <a:p>
          <a:endParaRPr lang="el-GR"/>
        </a:p>
      </dgm:t>
    </dgm:pt>
    <dgm:pt modelId="{F117F036-56AB-4D11-9BD1-E1C032A6133C}">
      <dgm:prSet phldrT="[Κείμενο]"/>
      <dgm:spPr/>
      <dgm:t>
        <a:bodyPr/>
        <a:lstStyle/>
        <a:p>
          <a:r>
            <a:rPr lang="el-GR" dirty="0" smtClean="0"/>
            <a:t>Επίκαιρες ερωτήσεις στον </a:t>
          </a:r>
          <a:r>
            <a:rPr lang="el-GR" dirty="0" err="1" smtClean="0"/>
            <a:t>πρωθυπουργο</a:t>
          </a:r>
          <a:endParaRPr lang="el-GR" dirty="0"/>
        </a:p>
      </dgm:t>
    </dgm:pt>
    <dgm:pt modelId="{19C4E557-F2BE-42AB-87BB-FA25E1C0296E}" type="parTrans" cxnId="{232AF871-D560-4AAA-8E34-9014B2F22C67}">
      <dgm:prSet/>
      <dgm:spPr/>
      <dgm:t>
        <a:bodyPr/>
        <a:lstStyle/>
        <a:p>
          <a:endParaRPr lang="el-GR"/>
        </a:p>
      </dgm:t>
    </dgm:pt>
    <dgm:pt modelId="{F6065E72-A734-4D83-9219-15FAA99FFCF6}" type="sibTrans" cxnId="{232AF871-D560-4AAA-8E34-9014B2F22C67}">
      <dgm:prSet/>
      <dgm:spPr/>
      <dgm:t>
        <a:bodyPr/>
        <a:lstStyle/>
        <a:p>
          <a:endParaRPr lang="el-GR"/>
        </a:p>
      </dgm:t>
    </dgm:pt>
    <dgm:pt modelId="{FE73FDE9-26E2-4EBD-870C-2608C7F8973D}" type="pres">
      <dgm:prSet presAssocID="{7BC8FB71-1228-44B5-B596-F2E64C36FEBA}" presName="diagram" presStyleCnt="0">
        <dgm:presLayoutVars>
          <dgm:dir/>
          <dgm:resizeHandles val="exact"/>
        </dgm:presLayoutVars>
      </dgm:prSet>
      <dgm:spPr/>
    </dgm:pt>
    <dgm:pt modelId="{888BF64F-FC36-4433-B2BD-C3858C55F637}" type="pres">
      <dgm:prSet presAssocID="{0363C097-DA6A-476A-8247-648000561C7B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2D7DAE54-E257-484E-8630-8B7F1F6A8022}" type="pres">
      <dgm:prSet presAssocID="{627E5F46-82AD-41E5-9CC7-34992EDE4AA7}" presName="sibTrans" presStyleLbl="sibTrans2D1" presStyleIdx="0" presStyleCnt="3"/>
      <dgm:spPr/>
    </dgm:pt>
    <dgm:pt modelId="{0BDC6D59-E30C-4E9B-988F-D4EB445EC1BC}" type="pres">
      <dgm:prSet presAssocID="{627E5F46-82AD-41E5-9CC7-34992EDE4AA7}" presName="connectorText" presStyleLbl="sibTrans2D1" presStyleIdx="0" presStyleCnt="3"/>
      <dgm:spPr/>
    </dgm:pt>
    <dgm:pt modelId="{C27C62A7-C5ED-493B-A712-2B1F780DCD1E}" type="pres">
      <dgm:prSet presAssocID="{E4F2BDB8-8D65-4E61-8371-0BFCC8D2125B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4C269B9-32B2-4DBB-94A9-A1BF80B046F4}" type="pres">
      <dgm:prSet presAssocID="{750D26ED-A9E3-44CC-827D-6733A356167C}" presName="sibTrans" presStyleLbl="sibTrans2D1" presStyleIdx="1" presStyleCnt="3"/>
      <dgm:spPr/>
    </dgm:pt>
    <dgm:pt modelId="{12833450-55DB-4F4A-9F01-DF90114CFD5E}" type="pres">
      <dgm:prSet presAssocID="{750D26ED-A9E3-44CC-827D-6733A356167C}" presName="connectorText" presStyleLbl="sibTrans2D1" presStyleIdx="1" presStyleCnt="3"/>
      <dgm:spPr/>
    </dgm:pt>
    <dgm:pt modelId="{3EC398EE-79FF-4F30-B607-606D2E02DB63}" type="pres">
      <dgm:prSet presAssocID="{678BE966-CD1C-4A9A-9D30-025A988172C8}" presName="node" presStyleLbl="node1" presStyleIdx="2" presStyleCnt="4">
        <dgm:presLayoutVars>
          <dgm:bulletEnabled val="1"/>
        </dgm:presLayoutVars>
      </dgm:prSet>
      <dgm:spPr/>
    </dgm:pt>
    <dgm:pt modelId="{D3C5A67E-8BFF-4B81-B70A-A0689AD57FC0}" type="pres">
      <dgm:prSet presAssocID="{3EA9329D-D905-4173-AB03-5A1B2306A35B}" presName="sibTrans" presStyleLbl="sibTrans2D1" presStyleIdx="2" presStyleCnt="3"/>
      <dgm:spPr/>
    </dgm:pt>
    <dgm:pt modelId="{7167752D-C8F0-4623-87AF-2F35E04CF3C5}" type="pres">
      <dgm:prSet presAssocID="{3EA9329D-D905-4173-AB03-5A1B2306A35B}" presName="connectorText" presStyleLbl="sibTrans2D1" presStyleIdx="2" presStyleCnt="3"/>
      <dgm:spPr/>
    </dgm:pt>
    <dgm:pt modelId="{C82A1FD7-C270-4E94-A87D-AAEB9C7BA6EB}" type="pres">
      <dgm:prSet presAssocID="{F117F036-56AB-4D11-9BD1-E1C032A6133C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9363A8B5-6FF6-4143-B3CC-E3DC6109239D}" type="presOf" srcId="{F117F036-56AB-4D11-9BD1-E1C032A6133C}" destId="{C82A1FD7-C270-4E94-A87D-AAEB9C7BA6EB}" srcOrd="0" destOrd="0" presId="urn:microsoft.com/office/officeart/2005/8/layout/process5"/>
    <dgm:cxn modelId="{1C601616-C9F8-488E-BE48-57077997F465}" type="presOf" srcId="{627E5F46-82AD-41E5-9CC7-34992EDE4AA7}" destId="{0BDC6D59-E30C-4E9B-988F-D4EB445EC1BC}" srcOrd="1" destOrd="0" presId="urn:microsoft.com/office/officeart/2005/8/layout/process5"/>
    <dgm:cxn modelId="{5AAA3CFF-DCDA-4635-8040-6CF6A8BA0468}" srcId="{7BC8FB71-1228-44B5-B596-F2E64C36FEBA}" destId="{E4F2BDB8-8D65-4E61-8371-0BFCC8D2125B}" srcOrd="1" destOrd="0" parTransId="{6AEAEFBF-46C1-4258-8172-AE9CA23515B3}" sibTransId="{750D26ED-A9E3-44CC-827D-6733A356167C}"/>
    <dgm:cxn modelId="{A4A4AF55-0285-4B2A-85C6-D1151F02F5B9}" srcId="{7BC8FB71-1228-44B5-B596-F2E64C36FEBA}" destId="{0363C097-DA6A-476A-8247-648000561C7B}" srcOrd="0" destOrd="0" parTransId="{813CA171-130D-4A2F-ABA3-EC7D214FEA5F}" sibTransId="{627E5F46-82AD-41E5-9CC7-34992EDE4AA7}"/>
    <dgm:cxn modelId="{88BAD15C-C706-4D6F-804B-6920D86A5390}" type="presOf" srcId="{3EA9329D-D905-4173-AB03-5A1B2306A35B}" destId="{D3C5A67E-8BFF-4B81-B70A-A0689AD57FC0}" srcOrd="0" destOrd="0" presId="urn:microsoft.com/office/officeart/2005/8/layout/process5"/>
    <dgm:cxn modelId="{3151528E-4D9F-4382-9C94-6AA1B92A36F0}" type="presOf" srcId="{678BE966-CD1C-4A9A-9D30-025A988172C8}" destId="{3EC398EE-79FF-4F30-B607-606D2E02DB63}" srcOrd="0" destOrd="0" presId="urn:microsoft.com/office/officeart/2005/8/layout/process5"/>
    <dgm:cxn modelId="{30E8DB93-BEEB-4E40-8C9C-55FC4259E2E4}" type="presOf" srcId="{3EA9329D-D905-4173-AB03-5A1B2306A35B}" destId="{7167752D-C8F0-4623-87AF-2F35E04CF3C5}" srcOrd="1" destOrd="0" presId="urn:microsoft.com/office/officeart/2005/8/layout/process5"/>
    <dgm:cxn modelId="{D8D6F0B9-6BC2-4346-8B88-8EACA0DB4B17}" type="presOf" srcId="{0363C097-DA6A-476A-8247-648000561C7B}" destId="{888BF64F-FC36-4433-B2BD-C3858C55F637}" srcOrd="0" destOrd="0" presId="urn:microsoft.com/office/officeart/2005/8/layout/process5"/>
    <dgm:cxn modelId="{232AF871-D560-4AAA-8E34-9014B2F22C67}" srcId="{7BC8FB71-1228-44B5-B596-F2E64C36FEBA}" destId="{F117F036-56AB-4D11-9BD1-E1C032A6133C}" srcOrd="3" destOrd="0" parTransId="{19C4E557-F2BE-42AB-87BB-FA25E1C0296E}" sibTransId="{F6065E72-A734-4D83-9219-15FAA99FFCF6}"/>
    <dgm:cxn modelId="{B7AA3FFD-D758-43B9-8EBA-0F10C3B0F52F}" type="presOf" srcId="{627E5F46-82AD-41E5-9CC7-34992EDE4AA7}" destId="{2D7DAE54-E257-484E-8630-8B7F1F6A8022}" srcOrd="0" destOrd="0" presId="urn:microsoft.com/office/officeart/2005/8/layout/process5"/>
    <dgm:cxn modelId="{5FD226A5-41A0-4CA7-A5A2-EFFB5B2C2A24}" srcId="{7BC8FB71-1228-44B5-B596-F2E64C36FEBA}" destId="{678BE966-CD1C-4A9A-9D30-025A988172C8}" srcOrd="2" destOrd="0" parTransId="{CB5E2651-BDDC-4769-80F5-1B4B1E986032}" sibTransId="{3EA9329D-D905-4173-AB03-5A1B2306A35B}"/>
    <dgm:cxn modelId="{31C94D38-41CC-497F-9669-EBB1C14CAC56}" type="presOf" srcId="{750D26ED-A9E3-44CC-827D-6733A356167C}" destId="{A4C269B9-32B2-4DBB-94A9-A1BF80B046F4}" srcOrd="0" destOrd="0" presId="urn:microsoft.com/office/officeart/2005/8/layout/process5"/>
    <dgm:cxn modelId="{4D4F60B4-DE1F-4705-AEC5-7256C3651F98}" type="presOf" srcId="{7BC8FB71-1228-44B5-B596-F2E64C36FEBA}" destId="{FE73FDE9-26E2-4EBD-870C-2608C7F8973D}" srcOrd="0" destOrd="0" presId="urn:microsoft.com/office/officeart/2005/8/layout/process5"/>
    <dgm:cxn modelId="{AF0ED845-2671-4740-B945-A86AF3213DF7}" type="presOf" srcId="{E4F2BDB8-8D65-4E61-8371-0BFCC8D2125B}" destId="{C27C62A7-C5ED-493B-A712-2B1F780DCD1E}" srcOrd="0" destOrd="0" presId="urn:microsoft.com/office/officeart/2005/8/layout/process5"/>
    <dgm:cxn modelId="{C2B89A94-48FB-47C2-A22A-35BE0BE30488}" type="presOf" srcId="{750D26ED-A9E3-44CC-827D-6733A356167C}" destId="{12833450-55DB-4F4A-9F01-DF90114CFD5E}" srcOrd="1" destOrd="0" presId="urn:microsoft.com/office/officeart/2005/8/layout/process5"/>
    <dgm:cxn modelId="{AB7B23E4-DCE6-4288-980F-84DE02966DE3}" type="presParOf" srcId="{FE73FDE9-26E2-4EBD-870C-2608C7F8973D}" destId="{888BF64F-FC36-4433-B2BD-C3858C55F637}" srcOrd="0" destOrd="0" presId="urn:microsoft.com/office/officeart/2005/8/layout/process5"/>
    <dgm:cxn modelId="{248EBE72-9378-40E9-B444-B4290F9E0EB3}" type="presParOf" srcId="{FE73FDE9-26E2-4EBD-870C-2608C7F8973D}" destId="{2D7DAE54-E257-484E-8630-8B7F1F6A8022}" srcOrd="1" destOrd="0" presId="urn:microsoft.com/office/officeart/2005/8/layout/process5"/>
    <dgm:cxn modelId="{9C5E85F0-E117-4C56-8558-EFDDA3601C88}" type="presParOf" srcId="{2D7DAE54-E257-484E-8630-8B7F1F6A8022}" destId="{0BDC6D59-E30C-4E9B-988F-D4EB445EC1BC}" srcOrd="0" destOrd="0" presId="urn:microsoft.com/office/officeart/2005/8/layout/process5"/>
    <dgm:cxn modelId="{83A722D1-65C4-4E94-8F63-D65C95D4BC25}" type="presParOf" srcId="{FE73FDE9-26E2-4EBD-870C-2608C7F8973D}" destId="{C27C62A7-C5ED-493B-A712-2B1F780DCD1E}" srcOrd="2" destOrd="0" presId="urn:microsoft.com/office/officeart/2005/8/layout/process5"/>
    <dgm:cxn modelId="{6288AC64-9A0F-450B-9E90-60B4F75A3B5C}" type="presParOf" srcId="{FE73FDE9-26E2-4EBD-870C-2608C7F8973D}" destId="{A4C269B9-32B2-4DBB-94A9-A1BF80B046F4}" srcOrd="3" destOrd="0" presId="urn:microsoft.com/office/officeart/2005/8/layout/process5"/>
    <dgm:cxn modelId="{B4484DE5-F8DD-4CC9-A495-26A49A75F17A}" type="presParOf" srcId="{A4C269B9-32B2-4DBB-94A9-A1BF80B046F4}" destId="{12833450-55DB-4F4A-9F01-DF90114CFD5E}" srcOrd="0" destOrd="0" presId="urn:microsoft.com/office/officeart/2005/8/layout/process5"/>
    <dgm:cxn modelId="{EC232E08-8C77-4B9E-AE93-22311C23196C}" type="presParOf" srcId="{FE73FDE9-26E2-4EBD-870C-2608C7F8973D}" destId="{3EC398EE-79FF-4F30-B607-606D2E02DB63}" srcOrd="4" destOrd="0" presId="urn:microsoft.com/office/officeart/2005/8/layout/process5"/>
    <dgm:cxn modelId="{D023841B-7F2E-47A6-93B5-1A3D7B75D3F5}" type="presParOf" srcId="{FE73FDE9-26E2-4EBD-870C-2608C7F8973D}" destId="{D3C5A67E-8BFF-4B81-B70A-A0689AD57FC0}" srcOrd="5" destOrd="0" presId="urn:microsoft.com/office/officeart/2005/8/layout/process5"/>
    <dgm:cxn modelId="{5C271CBE-184C-4202-94DE-B07E7D629B35}" type="presParOf" srcId="{D3C5A67E-8BFF-4B81-B70A-A0689AD57FC0}" destId="{7167752D-C8F0-4623-87AF-2F35E04CF3C5}" srcOrd="0" destOrd="0" presId="urn:microsoft.com/office/officeart/2005/8/layout/process5"/>
    <dgm:cxn modelId="{82D54BB1-69A8-4223-AF6D-BC916B924666}" type="presParOf" srcId="{FE73FDE9-26E2-4EBD-870C-2608C7F8973D}" destId="{C82A1FD7-C270-4E94-A87D-AAEB9C7BA6EB}" srcOrd="6" destOrd="0" presId="urn:microsoft.com/office/officeart/2005/8/layout/process5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6613CDC-C592-4D51-8553-A4F099506B89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76EC240B-38AC-4EA2-BCAD-D647D47020CB}">
      <dgm:prSet phldrT="[Κείμενο]"/>
      <dgm:spPr/>
      <dgm:t>
        <a:bodyPr/>
        <a:lstStyle/>
        <a:p>
          <a:r>
            <a:rPr lang="el-GR" dirty="0" smtClean="0"/>
            <a:t>Αναφορές</a:t>
          </a:r>
          <a:endParaRPr lang="el-GR" dirty="0"/>
        </a:p>
      </dgm:t>
    </dgm:pt>
    <dgm:pt modelId="{359AD115-3A43-468B-AF68-C03C5DD4F11B}" type="parTrans" cxnId="{0198566A-0EE5-4A24-9029-92B202A03CB2}">
      <dgm:prSet/>
      <dgm:spPr/>
      <dgm:t>
        <a:bodyPr/>
        <a:lstStyle/>
        <a:p>
          <a:endParaRPr lang="el-GR"/>
        </a:p>
      </dgm:t>
    </dgm:pt>
    <dgm:pt modelId="{304A3105-3998-4802-9018-1A22CCC11AB9}" type="sibTrans" cxnId="{0198566A-0EE5-4A24-9029-92B202A03CB2}">
      <dgm:prSet/>
      <dgm:spPr/>
      <dgm:t>
        <a:bodyPr/>
        <a:lstStyle/>
        <a:p>
          <a:endParaRPr lang="el-GR"/>
        </a:p>
      </dgm:t>
    </dgm:pt>
    <dgm:pt modelId="{8BAC4D44-A77F-4261-8EA3-244C7796B5A1}">
      <dgm:prSet phldrT="[Κείμενο]"/>
      <dgm:spPr/>
      <dgm:t>
        <a:bodyPr/>
        <a:lstStyle/>
        <a:p>
          <a:r>
            <a:rPr lang="el-GR" dirty="0" smtClean="0"/>
            <a:t>Οι πολίτες, μεμονωμένα ή συλλογικά, μπορούν να απευθύνουν εγγράφως και επωνύμως παράπονα ή αιτήματα στη Βουλή. </a:t>
          </a:r>
          <a:endParaRPr lang="el-GR" dirty="0"/>
        </a:p>
      </dgm:t>
    </dgm:pt>
    <dgm:pt modelId="{64B0D760-A99A-416F-A544-41394B7AF519}" type="parTrans" cxnId="{C90667FE-C742-489A-9E56-A227B18F2046}">
      <dgm:prSet/>
      <dgm:spPr/>
      <dgm:t>
        <a:bodyPr/>
        <a:lstStyle/>
        <a:p>
          <a:endParaRPr lang="el-GR"/>
        </a:p>
      </dgm:t>
    </dgm:pt>
    <dgm:pt modelId="{BF05DD25-69E2-41E6-9ED3-07FB9291144B}" type="sibTrans" cxnId="{C90667FE-C742-489A-9E56-A227B18F2046}">
      <dgm:prSet/>
      <dgm:spPr/>
      <dgm:t>
        <a:bodyPr/>
        <a:lstStyle/>
        <a:p>
          <a:endParaRPr lang="el-GR"/>
        </a:p>
      </dgm:t>
    </dgm:pt>
    <dgm:pt modelId="{72738338-F41A-4703-BE66-753CE45C0780}">
      <dgm:prSet phldrT="[Κείμενο]"/>
      <dgm:spPr/>
      <dgm:t>
        <a:bodyPr/>
        <a:lstStyle/>
        <a:p>
          <a:r>
            <a:rPr lang="el-GR" dirty="0" smtClean="0"/>
            <a:t>Οι Βουλευτές που επιθυμούν να υιοθετήσουν την αναφορά την προσυπογράφουν κατά την κατάθεσή της ή το δηλώνουν κατά την ανακοίνωσή της στη Βουλή. </a:t>
          </a:r>
          <a:endParaRPr lang="el-GR" dirty="0"/>
        </a:p>
      </dgm:t>
    </dgm:pt>
    <dgm:pt modelId="{76ABF4BC-74D1-4BAC-BBD3-FF6A69FE4F39}" type="parTrans" cxnId="{F81619AA-3240-4C9B-A110-982AE9265FE3}">
      <dgm:prSet/>
      <dgm:spPr/>
      <dgm:t>
        <a:bodyPr/>
        <a:lstStyle/>
        <a:p>
          <a:endParaRPr lang="el-GR"/>
        </a:p>
      </dgm:t>
    </dgm:pt>
    <dgm:pt modelId="{CA9B6504-A0AB-4104-92A2-0E4896E79E69}" type="sibTrans" cxnId="{F81619AA-3240-4C9B-A110-982AE9265FE3}">
      <dgm:prSet/>
      <dgm:spPr/>
      <dgm:t>
        <a:bodyPr/>
        <a:lstStyle/>
        <a:p>
          <a:endParaRPr lang="el-GR"/>
        </a:p>
      </dgm:t>
    </dgm:pt>
    <dgm:pt modelId="{DDB05048-D866-4E16-9D3A-B3A1A403877E}">
      <dgm:prSet phldrT="[Κείμενο]"/>
      <dgm:spPr/>
      <dgm:t>
        <a:bodyPr/>
        <a:lstStyle/>
        <a:p>
          <a:r>
            <a:rPr lang="el-GR" dirty="0" smtClean="0"/>
            <a:t>Ο Υπουργός είναι υποχρεωμένος να απαντήσει εγγράφως εντός 25 ημερών στην αναφορά την οποία έχει υιοθετήσει Βουλευτής.</a:t>
          </a:r>
          <a:endParaRPr lang="el-GR" dirty="0"/>
        </a:p>
      </dgm:t>
    </dgm:pt>
    <dgm:pt modelId="{2FC9A5BE-6961-4EAE-9A1E-F23068B2952D}" type="parTrans" cxnId="{BB31A46B-6E29-4A4D-8C7A-1F9BD3862316}">
      <dgm:prSet/>
      <dgm:spPr/>
      <dgm:t>
        <a:bodyPr/>
        <a:lstStyle/>
        <a:p>
          <a:endParaRPr lang="el-GR"/>
        </a:p>
      </dgm:t>
    </dgm:pt>
    <dgm:pt modelId="{1306B418-1031-42B0-9935-E949BDEA1FD6}" type="sibTrans" cxnId="{BB31A46B-6E29-4A4D-8C7A-1F9BD3862316}">
      <dgm:prSet/>
      <dgm:spPr/>
      <dgm:t>
        <a:bodyPr/>
        <a:lstStyle/>
        <a:p>
          <a:endParaRPr lang="el-GR"/>
        </a:p>
      </dgm:t>
    </dgm:pt>
    <dgm:pt modelId="{B1CF9E25-00B9-45DE-A239-5229E908F523}" type="pres">
      <dgm:prSet presAssocID="{46613CDC-C592-4D51-8553-A4F099506B89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B41B925D-B6BF-429A-9C76-23253BDA5C83}" type="pres">
      <dgm:prSet presAssocID="{76EC240B-38AC-4EA2-BCAD-D647D47020CB}" presName="composite" presStyleCnt="0"/>
      <dgm:spPr/>
    </dgm:pt>
    <dgm:pt modelId="{AC61AF40-0357-40CA-A93D-141550EAE838}" type="pres">
      <dgm:prSet presAssocID="{76EC240B-38AC-4EA2-BCAD-D647D47020CB}" presName="parentText" presStyleLbl="align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BCF7ED4-A926-41C0-85CC-A4C525FCAD2C}" type="pres">
      <dgm:prSet presAssocID="{76EC240B-38AC-4EA2-BCAD-D647D47020CB}" presName="descendantText" presStyleLbl="alignAcc1" presStyleIdx="0" presStyleCnt="1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A1041729-2B1F-4EFF-B4A9-37EAA298AF1C}" type="presOf" srcId="{46613CDC-C592-4D51-8553-A4F099506B89}" destId="{B1CF9E25-00B9-45DE-A239-5229E908F523}" srcOrd="0" destOrd="0" presId="urn:microsoft.com/office/officeart/2005/8/layout/chevron2"/>
    <dgm:cxn modelId="{F81619AA-3240-4C9B-A110-982AE9265FE3}" srcId="{76EC240B-38AC-4EA2-BCAD-D647D47020CB}" destId="{72738338-F41A-4703-BE66-753CE45C0780}" srcOrd="1" destOrd="0" parTransId="{76ABF4BC-74D1-4BAC-BBD3-FF6A69FE4F39}" sibTransId="{CA9B6504-A0AB-4104-92A2-0E4896E79E69}"/>
    <dgm:cxn modelId="{0198566A-0EE5-4A24-9029-92B202A03CB2}" srcId="{46613CDC-C592-4D51-8553-A4F099506B89}" destId="{76EC240B-38AC-4EA2-BCAD-D647D47020CB}" srcOrd="0" destOrd="0" parTransId="{359AD115-3A43-468B-AF68-C03C5DD4F11B}" sibTransId="{304A3105-3998-4802-9018-1A22CCC11AB9}"/>
    <dgm:cxn modelId="{1514ECEC-F2AE-46F6-AF76-60B96BFA7BCD}" type="presOf" srcId="{DDB05048-D866-4E16-9D3A-B3A1A403877E}" destId="{DBCF7ED4-A926-41C0-85CC-A4C525FCAD2C}" srcOrd="0" destOrd="2" presId="urn:microsoft.com/office/officeart/2005/8/layout/chevron2"/>
    <dgm:cxn modelId="{E646586D-299E-4936-80E5-51DF595E3AE1}" type="presOf" srcId="{76EC240B-38AC-4EA2-BCAD-D647D47020CB}" destId="{AC61AF40-0357-40CA-A93D-141550EAE838}" srcOrd="0" destOrd="0" presId="urn:microsoft.com/office/officeart/2005/8/layout/chevron2"/>
    <dgm:cxn modelId="{1AC94D23-4997-4AFE-90D9-63DB39A98939}" type="presOf" srcId="{8BAC4D44-A77F-4261-8EA3-244C7796B5A1}" destId="{DBCF7ED4-A926-41C0-85CC-A4C525FCAD2C}" srcOrd="0" destOrd="0" presId="urn:microsoft.com/office/officeart/2005/8/layout/chevron2"/>
    <dgm:cxn modelId="{BB31A46B-6E29-4A4D-8C7A-1F9BD3862316}" srcId="{76EC240B-38AC-4EA2-BCAD-D647D47020CB}" destId="{DDB05048-D866-4E16-9D3A-B3A1A403877E}" srcOrd="2" destOrd="0" parTransId="{2FC9A5BE-6961-4EAE-9A1E-F23068B2952D}" sibTransId="{1306B418-1031-42B0-9935-E949BDEA1FD6}"/>
    <dgm:cxn modelId="{C90667FE-C742-489A-9E56-A227B18F2046}" srcId="{76EC240B-38AC-4EA2-BCAD-D647D47020CB}" destId="{8BAC4D44-A77F-4261-8EA3-244C7796B5A1}" srcOrd="0" destOrd="0" parTransId="{64B0D760-A99A-416F-A544-41394B7AF519}" sibTransId="{BF05DD25-69E2-41E6-9ED3-07FB9291144B}"/>
    <dgm:cxn modelId="{9AABC733-1F55-42B4-8B82-82793731855D}" type="presOf" srcId="{72738338-F41A-4703-BE66-753CE45C0780}" destId="{DBCF7ED4-A926-41C0-85CC-A4C525FCAD2C}" srcOrd="0" destOrd="1" presId="urn:microsoft.com/office/officeart/2005/8/layout/chevron2"/>
    <dgm:cxn modelId="{116FDFFF-84C8-4887-903A-D58084796249}" type="presParOf" srcId="{B1CF9E25-00B9-45DE-A239-5229E908F523}" destId="{B41B925D-B6BF-429A-9C76-23253BDA5C83}" srcOrd="0" destOrd="0" presId="urn:microsoft.com/office/officeart/2005/8/layout/chevron2"/>
    <dgm:cxn modelId="{8C856E41-D7CB-4432-A6F3-A37D3A153871}" type="presParOf" srcId="{B41B925D-B6BF-429A-9C76-23253BDA5C83}" destId="{AC61AF40-0357-40CA-A93D-141550EAE838}" srcOrd="0" destOrd="0" presId="urn:microsoft.com/office/officeart/2005/8/layout/chevron2"/>
    <dgm:cxn modelId="{94ED5B71-22E9-44D3-B1F1-ABD54845823E}" type="presParOf" srcId="{B41B925D-B6BF-429A-9C76-23253BDA5C83}" destId="{DBCF7ED4-A926-41C0-85CC-A4C525FCAD2C}" srcOrd="1" destOrd="0" presId="urn:microsoft.com/office/officeart/2005/8/layout/chevron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B31F6B9-C0DB-4E2D-B339-9B4349517729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25B55A4D-6AC5-4ACC-B595-0980756574DB}">
      <dgm:prSet phldrT="[Κείμενο]"/>
      <dgm:spPr/>
      <dgm:t>
        <a:bodyPr/>
        <a:lstStyle/>
        <a:p>
          <a:r>
            <a:rPr lang="el-GR" dirty="0" smtClean="0"/>
            <a:t>Ερωτήσεις</a:t>
          </a:r>
          <a:endParaRPr lang="el-GR" dirty="0"/>
        </a:p>
      </dgm:t>
    </dgm:pt>
    <dgm:pt modelId="{06DD4E50-E2E6-4D18-8A30-199863A9E14B}" type="parTrans" cxnId="{5D9F023B-0EFB-4BF1-B1DB-6B431D1339C6}">
      <dgm:prSet/>
      <dgm:spPr/>
      <dgm:t>
        <a:bodyPr/>
        <a:lstStyle/>
        <a:p>
          <a:endParaRPr lang="el-GR"/>
        </a:p>
      </dgm:t>
    </dgm:pt>
    <dgm:pt modelId="{C8EA81E0-61A1-4EC6-AA4C-624996C36594}" type="sibTrans" cxnId="{5D9F023B-0EFB-4BF1-B1DB-6B431D1339C6}">
      <dgm:prSet/>
      <dgm:spPr/>
      <dgm:t>
        <a:bodyPr/>
        <a:lstStyle/>
        <a:p>
          <a:endParaRPr lang="el-GR"/>
        </a:p>
      </dgm:t>
    </dgm:pt>
    <dgm:pt modelId="{240432C2-A621-41C8-A3DD-D53666B638AF}">
      <dgm:prSet phldrT="[Κείμενο]"/>
      <dgm:spPr/>
      <dgm:t>
        <a:bodyPr/>
        <a:lstStyle/>
        <a:p>
          <a:r>
            <a:rPr lang="el-GR" dirty="0" smtClean="0"/>
            <a:t>Οι Βουλευτές μπορούν να απευθύνουν εγγράφως στους Υπουργούς ερωτήσεις για οποιαδήποτε δημόσια υπόθεση. Οι ερωτήσεις αυτές αποσκοπούν στην ενημέρωση της Βουλής σχετικά με την υπόθεση αυτή. </a:t>
          </a:r>
          <a:endParaRPr lang="el-GR" dirty="0"/>
        </a:p>
      </dgm:t>
    </dgm:pt>
    <dgm:pt modelId="{97D8BE3A-0EB5-4FF2-8C88-495914C9172B}" type="parTrans" cxnId="{D34EB93D-4697-471E-93E6-0A77675FF9B4}">
      <dgm:prSet/>
      <dgm:spPr/>
      <dgm:t>
        <a:bodyPr/>
        <a:lstStyle/>
        <a:p>
          <a:endParaRPr lang="el-GR"/>
        </a:p>
      </dgm:t>
    </dgm:pt>
    <dgm:pt modelId="{BED6AA2B-8AEC-4465-8944-C94327076330}" type="sibTrans" cxnId="{D34EB93D-4697-471E-93E6-0A77675FF9B4}">
      <dgm:prSet/>
      <dgm:spPr/>
      <dgm:t>
        <a:bodyPr/>
        <a:lstStyle/>
        <a:p>
          <a:endParaRPr lang="el-GR"/>
        </a:p>
      </dgm:t>
    </dgm:pt>
    <dgm:pt modelId="{16A17252-FAE6-4C45-8D2C-9BB23C8D32AE}">
      <dgm:prSet phldrT="[Κείμενο]"/>
      <dgm:spPr/>
      <dgm:t>
        <a:bodyPr/>
        <a:lstStyle/>
        <a:p>
          <a:r>
            <a:rPr lang="el-GR" dirty="0" smtClean="0"/>
            <a:t>Οι Υπουργοί οφείλουν να απαντούν εγγράφως εντός 25 ημερών.</a:t>
          </a:r>
          <a:endParaRPr lang="el-GR" dirty="0"/>
        </a:p>
      </dgm:t>
    </dgm:pt>
    <dgm:pt modelId="{86679D06-B42D-4B8B-A978-7AD0C01FA112}" type="parTrans" cxnId="{66F8B05B-056C-49CF-A891-2ADA209FA0F7}">
      <dgm:prSet/>
      <dgm:spPr/>
      <dgm:t>
        <a:bodyPr/>
        <a:lstStyle/>
        <a:p>
          <a:endParaRPr lang="el-GR"/>
        </a:p>
      </dgm:t>
    </dgm:pt>
    <dgm:pt modelId="{FAAE23A7-E67B-4372-A14F-DE1441BD0F7D}" type="sibTrans" cxnId="{66F8B05B-056C-49CF-A891-2ADA209FA0F7}">
      <dgm:prSet/>
      <dgm:spPr/>
      <dgm:t>
        <a:bodyPr/>
        <a:lstStyle/>
        <a:p>
          <a:endParaRPr lang="el-GR"/>
        </a:p>
      </dgm:t>
    </dgm:pt>
    <dgm:pt modelId="{A4E3830E-0092-4CF2-B1A7-C066EBAD6B23}" type="pres">
      <dgm:prSet presAssocID="{9B31F6B9-C0DB-4E2D-B339-9B4349517729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2BCF9F57-F052-4693-885A-36248951A5F3}" type="pres">
      <dgm:prSet presAssocID="{25B55A4D-6AC5-4ACC-B595-0980756574DB}" presName="composite" presStyleCnt="0"/>
      <dgm:spPr/>
    </dgm:pt>
    <dgm:pt modelId="{5015F54F-E28A-44DB-9430-F00E8AC3AF38}" type="pres">
      <dgm:prSet presAssocID="{25B55A4D-6AC5-4ACC-B595-0980756574DB}" presName="parentText" presStyleLbl="align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2C66C221-C57C-449D-AF44-84B7CB1EB63A}" type="pres">
      <dgm:prSet presAssocID="{25B55A4D-6AC5-4ACC-B595-0980756574DB}" presName="descendantText" presStyleLbl="alignAcc1" presStyleIdx="0" presStyleCnt="1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D34EB93D-4697-471E-93E6-0A77675FF9B4}" srcId="{25B55A4D-6AC5-4ACC-B595-0980756574DB}" destId="{240432C2-A621-41C8-A3DD-D53666B638AF}" srcOrd="0" destOrd="0" parTransId="{97D8BE3A-0EB5-4FF2-8C88-495914C9172B}" sibTransId="{BED6AA2B-8AEC-4465-8944-C94327076330}"/>
    <dgm:cxn modelId="{5D9F023B-0EFB-4BF1-B1DB-6B431D1339C6}" srcId="{9B31F6B9-C0DB-4E2D-B339-9B4349517729}" destId="{25B55A4D-6AC5-4ACC-B595-0980756574DB}" srcOrd="0" destOrd="0" parTransId="{06DD4E50-E2E6-4D18-8A30-199863A9E14B}" sibTransId="{C8EA81E0-61A1-4EC6-AA4C-624996C36594}"/>
    <dgm:cxn modelId="{EB7D2D3B-693E-480A-9655-F0B86CD9C5EA}" type="presOf" srcId="{240432C2-A621-41C8-A3DD-D53666B638AF}" destId="{2C66C221-C57C-449D-AF44-84B7CB1EB63A}" srcOrd="0" destOrd="0" presId="urn:microsoft.com/office/officeart/2005/8/layout/chevron2"/>
    <dgm:cxn modelId="{4FEBF081-B503-47AE-93AC-B7CC78B9804D}" type="presOf" srcId="{25B55A4D-6AC5-4ACC-B595-0980756574DB}" destId="{5015F54F-E28A-44DB-9430-F00E8AC3AF38}" srcOrd="0" destOrd="0" presId="urn:microsoft.com/office/officeart/2005/8/layout/chevron2"/>
    <dgm:cxn modelId="{66F8B05B-056C-49CF-A891-2ADA209FA0F7}" srcId="{25B55A4D-6AC5-4ACC-B595-0980756574DB}" destId="{16A17252-FAE6-4C45-8D2C-9BB23C8D32AE}" srcOrd="1" destOrd="0" parTransId="{86679D06-B42D-4B8B-A978-7AD0C01FA112}" sibTransId="{FAAE23A7-E67B-4372-A14F-DE1441BD0F7D}"/>
    <dgm:cxn modelId="{65E2383A-0326-4A69-A580-C4F50CE4BB90}" type="presOf" srcId="{9B31F6B9-C0DB-4E2D-B339-9B4349517729}" destId="{A4E3830E-0092-4CF2-B1A7-C066EBAD6B23}" srcOrd="0" destOrd="0" presId="urn:microsoft.com/office/officeart/2005/8/layout/chevron2"/>
    <dgm:cxn modelId="{79F6AE13-9885-4893-A72B-B1A1BDE4148E}" type="presOf" srcId="{16A17252-FAE6-4C45-8D2C-9BB23C8D32AE}" destId="{2C66C221-C57C-449D-AF44-84B7CB1EB63A}" srcOrd="0" destOrd="1" presId="urn:microsoft.com/office/officeart/2005/8/layout/chevron2"/>
    <dgm:cxn modelId="{1732EFC2-5819-4A0B-8955-6C472E7120B9}" type="presParOf" srcId="{A4E3830E-0092-4CF2-B1A7-C066EBAD6B23}" destId="{2BCF9F57-F052-4693-885A-36248951A5F3}" srcOrd="0" destOrd="0" presId="urn:microsoft.com/office/officeart/2005/8/layout/chevron2"/>
    <dgm:cxn modelId="{0CBABAFF-1F4B-4274-9B53-B01C457124AE}" type="presParOf" srcId="{2BCF9F57-F052-4693-885A-36248951A5F3}" destId="{5015F54F-E28A-44DB-9430-F00E8AC3AF38}" srcOrd="0" destOrd="0" presId="urn:microsoft.com/office/officeart/2005/8/layout/chevron2"/>
    <dgm:cxn modelId="{92F756FF-7246-434B-858F-28280B443DD3}" type="presParOf" srcId="{2BCF9F57-F052-4693-885A-36248951A5F3}" destId="{2C66C221-C57C-449D-AF44-84B7CB1EB63A}" srcOrd="1" destOrd="0" presId="urn:microsoft.com/office/officeart/2005/8/layout/chevron2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E20AE0E-58D4-4288-90C2-700336BBE7B0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FC3CD0E3-9E9F-46AE-9137-E4637FD1CE15}">
      <dgm:prSet phldrT="[Κείμενο]"/>
      <dgm:spPr/>
      <dgm:t>
        <a:bodyPr/>
        <a:lstStyle/>
        <a:p>
          <a:r>
            <a:rPr lang="el-GR" dirty="0" smtClean="0"/>
            <a:t>Επερωτήσεις</a:t>
          </a:r>
          <a:endParaRPr lang="el-GR" dirty="0"/>
        </a:p>
      </dgm:t>
    </dgm:pt>
    <dgm:pt modelId="{A1C03CF1-B895-4C93-89E7-86C0C5AD6D11}" type="parTrans" cxnId="{2BA4D3E9-39D3-4DFA-98F5-191553525D4D}">
      <dgm:prSet/>
      <dgm:spPr/>
      <dgm:t>
        <a:bodyPr/>
        <a:lstStyle/>
        <a:p>
          <a:endParaRPr lang="el-GR"/>
        </a:p>
      </dgm:t>
    </dgm:pt>
    <dgm:pt modelId="{ABEE53CA-78F7-4520-9C7A-CE91998C5C15}" type="sibTrans" cxnId="{2BA4D3E9-39D3-4DFA-98F5-191553525D4D}">
      <dgm:prSet/>
      <dgm:spPr/>
      <dgm:t>
        <a:bodyPr/>
        <a:lstStyle/>
        <a:p>
          <a:endParaRPr lang="el-GR"/>
        </a:p>
      </dgm:t>
    </dgm:pt>
    <dgm:pt modelId="{01DB06F4-5FCF-45A0-AB64-476C05CD3CE1}">
      <dgm:prSet phldrT="[Κείμενο]"/>
      <dgm:spPr/>
      <dgm:t>
        <a:bodyPr/>
        <a:lstStyle/>
        <a:p>
          <a:r>
            <a:rPr lang="el-GR" dirty="0" smtClean="0"/>
            <a:t>Οι επερωτήσεις αποσκοπούν στον έλεγχο της Κυβέρνησης για πράξεις ή παραλείψεις της. Οι επερωτήσεις συζητούνται στην Ολομέλεια της Βουλής. </a:t>
          </a:r>
          <a:endParaRPr lang="el-GR" dirty="0"/>
        </a:p>
      </dgm:t>
    </dgm:pt>
    <dgm:pt modelId="{E219E0C1-650A-4578-9703-E78407F364D9}" type="parTrans" cxnId="{8FDA9941-402E-4279-82D0-922D03B67069}">
      <dgm:prSet/>
      <dgm:spPr/>
      <dgm:t>
        <a:bodyPr/>
        <a:lstStyle/>
        <a:p>
          <a:endParaRPr lang="el-GR"/>
        </a:p>
      </dgm:t>
    </dgm:pt>
    <dgm:pt modelId="{CEF5E908-6CC4-46A1-8957-7A16AA065D6D}" type="sibTrans" cxnId="{8FDA9941-402E-4279-82D0-922D03B67069}">
      <dgm:prSet/>
      <dgm:spPr/>
      <dgm:t>
        <a:bodyPr/>
        <a:lstStyle/>
        <a:p>
          <a:endParaRPr lang="el-GR"/>
        </a:p>
      </dgm:t>
    </dgm:pt>
    <dgm:pt modelId="{90F86577-EB0E-4F1C-A731-49E1885428B6}">
      <dgm:prSet phldrT="[Κείμενο]"/>
      <dgm:spPr/>
      <dgm:t>
        <a:bodyPr/>
        <a:lstStyle/>
        <a:p>
          <a:r>
            <a:rPr lang="el-GR" dirty="0" smtClean="0"/>
            <a:t>Εάν υπάρχουν περισσότερες επερωτήσεις για το ίδιο θέμα, η Βουλή μπορεί να αποφασίσει την ταυτόχρονη συζήτησή τους ή ακόμη και γενίκευση της συζήτησης.</a:t>
          </a:r>
          <a:endParaRPr lang="el-GR" dirty="0"/>
        </a:p>
      </dgm:t>
    </dgm:pt>
    <dgm:pt modelId="{4FE88DBD-294B-4C6D-BDEC-E6A0C0D9DD09}" type="parTrans" cxnId="{266A17F9-1193-4FDF-B0CA-20E78CEF489F}">
      <dgm:prSet/>
      <dgm:spPr/>
      <dgm:t>
        <a:bodyPr/>
        <a:lstStyle/>
        <a:p>
          <a:endParaRPr lang="el-GR"/>
        </a:p>
      </dgm:t>
    </dgm:pt>
    <dgm:pt modelId="{13D2B0B7-A03D-4194-8C77-97BD2080F4B7}" type="sibTrans" cxnId="{266A17F9-1193-4FDF-B0CA-20E78CEF489F}">
      <dgm:prSet/>
      <dgm:spPr/>
      <dgm:t>
        <a:bodyPr/>
        <a:lstStyle/>
        <a:p>
          <a:endParaRPr lang="el-GR"/>
        </a:p>
      </dgm:t>
    </dgm:pt>
    <dgm:pt modelId="{BD1ECE28-A7BE-4E7E-B328-725F9C5BC76C}" type="pres">
      <dgm:prSet presAssocID="{3E20AE0E-58D4-4288-90C2-700336BBE7B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434C2750-D387-4693-AA2B-7C5E88CF6E6D}" type="pres">
      <dgm:prSet presAssocID="{FC3CD0E3-9E9F-46AE-9137-E4637FD1CE15}" presName="composite" presStyleCnt="0"/>
      <dgm:spPr/>
    </dgm:pt>
    <dgm:pt modelId="{E51DBA3E-5870-48C7-BA79-C8A190555913}" type="pres">
      <dgm:prSet presAssocID="{FC3CD0E3-9E9F-46AE-9137-E4637FD1CE15}" presName="parentText" presStyleLbl="align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BEFFA10-158E-4CEA-9B92-4D62B0977F97}" type="pres">
      <dgm:prSet presAssocID="{FC3CD0E3-9E9F-46AE-9137-E4637FD1CE15}" presName="descendantText" presStyleLbl="alignAcc1" presStyleIdx="0" presStyleCnt="1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86D4A7E5-2B3F-4B58-8FEA-8AEE44FE6CCE}" type="presOf" srcId="{01DB06F4-5FCF-45A0-AB64-476C05CD3CE1}" destId="{ABEFFA10-158E-4CEA-9B92-4D62B0977F97}" srcOrd="0" destOrd="0" presId="urn:microsoft.com/office/officeart/2005/8/layout/chevron2"/>
    <dgm:cxn modelId="{8C35D19D-FB00-4FB8-A68D-92A0B254AC1B}" type="presOf" srcId="{FC3CD0E3-9E9F-46AE-9137-E4637FD1CE15}" destId="{E51DBA3E-5870-48C7-BA79-C8A190555913}" srcOrd="0" destOrd="0" presId="urn:microsoft.com/office/officeart/2005/8/layout/chevron2"/>
    <dgm:cxn modelId="{2BA4D3E9-39D3-4DFA-98F5-191553525D4D}" srcId="{3E20AE0E-58D4-4288-90C2-700336BBE7B0}" destId="{FC3CD0E3-9E9F-46AE-9137-E4637FD1CE15}" srcOrd="0" destOrd="0" parTransId="{A1C03CF1-B895-4C93-89E7-86C0C5AD6D11}" sibTransId="{ABEE53CA-78F7-4520-9C7A-CE91998C5C15}"/>
    <dgm:cxn modelId="{3AC0F885-F71B-48A2-B80D-2366E4CCDACD}" type="presOf" srcId="{3E20AE0E-58D4-4288-90C2-700336BBE7B0}" destId="{BD1ECE28-A7BE-4E7E-B328-725F9C5BC76C}" srcOrd="0" destOrd="0" presId="urn:microsoft.com/office/officeart/2005/8/layout/chevron2"/>
    <dgm:cxn modelId="{1ED23C95-D29A-434C-8321-6554C3B5AA22}" type="presOf" srcId="{90F86577-EB0E-4F1C-A731-49E1885428B6}" destId="{ABEFFA10-158E-4CEA-9B92-4D62B0977F97}" srcOrd="0" destOrd="1" presId="urn:microsoft.com/office/officeart/2005/8/layout/chevron2"/>
    <dgm:cxn modelId="{266A17F9-1193-4FDF-B0CA-20E78CEF489F}" srcId="{FC3CD0E3-9E9F-46AE-9137-E4637FD1CE15}" destId="{90F86577-EB0E-4F1C-A731-49E1885428B6}" srcOrd="1" destOrd="0" parTransId="{4FE88DBD-294B-4C6D-BDEC-E6A0C0D9DD09}" sibTransId="{13D2B0B7-A03D-4194-8C77-97BD2080F4B7}"/>
    <dgm:cxn modelId="{8FDA9941-402E-4279-82D0-922D03B67069}" srcId="{FC3CD0E3-9E9F-46AE-9137-E4637FD1CE15}" destId="{01DB06F4-5FCF-45A0-AB64-476C05CD3CE1}" srcOrd="0" destOrd="0" parTransId="{E219E0C1-650A-4578-9703-E78407F364D9}" sibTransId="{CEF5E908-6CC4-46A1-8957-7A16AA065D6D}"/>
    <dgm:cxn modelId="{7CD3063D-CEF6-46FC-9B21-8E1B98459C82}" type="presParOf" srcId="{BD1ECE28-A7BE-4E7E-B328-725F9C5BC76C}" destId="{434C2750-D387-4693-AA2B-7C5E88CF6E6D}" srcOrd="0" destOrd="0" presId="urn:microsoft.com/office/officeart/2005/8/layout/chevron2"/>
    <dgm:cxn modelId="{DA1A67A4-24F7-4C92-9773-A697060FC308}" type="presParOf" srcId="{434C2750-D387-4693-AA2B-7C5E88CF6E6D}" destId="{E51DBA3E-5870-48C7-BA79-C8A190555913}" srcOrd="0" destOrd="0" presId="urn:microsoft.com/office/officeart/2005/8/layout/chevron2"/>
    <dgm:cxn modelId="{987B417D-309B-44B1-8904-8DAEEF3ECDD4}" type="presParOf" srcId="{434C2750-D387-4693-AA2B-7C5E88CF6E6D}" destId="{ABEFFA10-158E-4CEA-9B92-4D62B0977F97}" srcOrd="1" destOrd="0" presId="urn:microsoft.com/office/officeart/2005/8/layout/chevron2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764AFFD-9F39-475E-B3D2-8530BA01438F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51944BBC-C041-46C8-8CD2-BF0A7D78A502}">
      <dgm:prSet phldrT="[Κείμενο]"/>
      <dgm:spPr/>
      <dgm:t>
        <a:bodyPr/>
        <a:lstStyle/>
        <a:p>
          <a:r>
            <a:rPr lang="el-GR" dirty="0" smtClean="0"/>
            <a:t>Επίκαιρες ερωτήσεις στον Πρωθυπουργό</a:t>
          </a:r>
          <a:endParaRPr lang="el-GR" dirty="0"/>
        </a:p>
      </dgm:t>
    </dgm:pt>
    <dgm:pt modelId="{1908DB6D-2CCD-42F9-9CA7-E77A70208615}" type="parTrans" cxnId="{B3116C6D-7D8E-460D-B68C-6FEB3E62B665}">
      <dgm:prSet/>
      <dgm:spPr/>
      <dgm:t>
        <a:bodyPr/>
        <a:lstStyle/>
        <a:p>
          <a:endParaRPr lang="el-GR"/>
        </a:p>
      </dgm:t>
    </dgm:pt>
    <dgm:pt modelId="{B784C01E-B39C-40EF-8DE0-94BD5143DA76}" type="sibTrans" cxnId="{B3116C6D-7D8E-460D-B68C-6FEB3E62B665}">
      <dgm:prSet/>
      <dgm:spPr/>
      <dgm:t>
        <a:bodyPr/>
        <a:lstStyle/>
        <a:p>
          <a:endParaRPr lang="el-GR"/>
        </a:p>
      </dgm:t>
    </dgm:pt>
    <dgm:pt modelId="{785BEA90-A93C-4F9A-8154-3D952F5C50C0}">
      <dgm:prSet phldrT="[Κείμενο]"/>
      <dgm:spPr/>
      <dgm:t>
        <a:bodyPr/>
        <a:lstStyle/>
        <a:p>
          <a:r>
            <a:rPr lang="el-GR" dirty="0" smtClean="0"/>
            <a:t>Ο Πρωθυπουργός μία φορά την εβδομάδα απαντά σε δύο τουλάχιστον επίκαιρες ερωτήσεις, που απευθύνονται στον ίδιο. </a:t>
          </a:r>
          <a:endParaRPr lang="el-GR" dirty="0"/>
        </a:p>
      </dgm:t>
    </dgm:pt>
    <dgm:pt modelId="{A68D926C-8B1A-48E8-B0B7-DB1AE367A0C7}" type="parTrans" cxnId="{D8C96AAC-43D6-4640-84AF-4E195FA52E41}">
      <dgm:prSet/>
      <dgm:spPr/>
      <dgm:t>
        <a:bodyPr/>
        <a:lstStyle/>
        <a:p>
          <a:endParaRPr lang="el-GR"/>
        </a:p>
      </dgm:t>
    </dgm:pt>
    <dgm:pt modelId="{34E8410F-4732-4CD0-96C3-7816FB24E8E7}" type="sibTrans" cxnId="{D8C96AAC-43D6-4640-84AF-4E195FA52E41}">
      <dgm:prSet/>
      <dgm:spPr/>
      <dgm:t>
        <a:bodyPr/>
        <a:lstStyle/>
        <a:p>
          <a:endParaRPr lang="el-GR"/>
        </a:p>
      </dgm:t>
    </dgm:pt>
    <dgm:pt modelId="{A6C34652-FF2A-435C-9734-AB5B38D431B1}">
      <dgm:prSet phldrT="[Κείμενο]"/>
      <dgm:spPr/>
      <dgm:t>
        <a:bodyPr/>
        <a:lstStyle/>
        <a:p>
          <a:r>
            <a:rPr lang="el-GR" dirty="0" smtClean="0"/>
            <a:t>Στη συζήτηση που διεξάγεται στην Ολομέλεια της Βουλής λαμβάνουν το λόγο ο Πρωθυπουργός και ο Βουλευτής που έχει υποβάλει την επίκαιρη ερώτηση, ο οποίος την αναπτύσσει προφορικά σε 2 λεπτά. </a:t>
          </a:r>
          <a:endParaRPr lang="el-GR" dirty="0"/>
        </a:p>
      </dgm:t>
    </dgm:pt>
    <dgm:pt modelId="{7F4422B6-0069-4661-8255-518EDA103515}" type="parTrans" cxnId="{B37D54D5-C53D-42ED-850D-0DE6346E8D61}">
      <dgm:prSet/>
      <dgm:spPr/>
      <dgm:t>
        <a:bodyPr/>
        <a:lstStyle/>
        <a:p>
          <a:endParaRPr lang="el-GR"/>
        </a:p>
      </dgm:t>
    </dgm:pt>
    <dgm:pt modelId="{B0F07EE8-BC57-48C9-826E-A05444B4E6F1}" type="sibTrans" cxnId="{B37D54D5-C53D-42ED-850D-0DE6346E8D61}">
      <dgm:prSet/>
      <dgm:spPr/>
      <dgm:t>
        <a:bodyPr/>
        <a:lstStyle/>
        <a:p>
          <a:endParaRPr lang="el-GR"/>
        </a:p>
      </dgm:t>
    </dgm:pt>
    <dgm:pt modelId="{DF6B76CC-0274-4AD7-A1B6-44A412DDC3C8}">
      <dgm:prSet phldrT="[Κείμενο]"/>
      <dgm:spPr/>
      <dgm:t>
        <a:bodyPr/>
        <a:lstStyle/>
        <a:p>
          <a:r>
            <a:rPr lang="el-GR" dirty="0" smtClean="0"/>
            <a:t>Οι περισσότερες επίκαιρες ερωτήσεις υποβάλλονται από τους Προέδρους των Κοινοβουλευτικών ομάδων, αλλά και οι Βουλευτές έχουν τη δυνατότητα να απευθύνουν επίκαιρες ερωτήσεις προς τον Πρωθυπουργό. </a:t>
          </a:r>
          <a:endParaRPr lang="el-GR" dirty="0"/>
        </a:p>
      </dgm:t>
    </dgm:pt>
    <dgm:pt modelId="{B992A8DB-3ED5-4653-8A85-139088465B99}" type="parTrans" cxnId="{C65C3E05-169A-4C6B-801E-700723A9B7D1}">
      <dgm:prSet/>
      <dgm:spPr/>
      <dgm:t>
        <a:bodyPr/>
        <a:lstStyle/>
        <a:p>
          <a:endParaRPr lang="el-GR"/>
        </a:p>
      </dgm:t>
    </dgm:pt>
    <dgm:pt modelId="{909A9503-6512-49CF-B271-6E671FD391A9}" type="sibTrans" cxnId="{C65C3E05-169A-4C6B-801E-700723A9B7D1}">
      <dgm:prSet/>
      <dgm:spPr/>
      <dgm:t>
        <a:bodyPr/>
        <a:lstStyle/>
        <a:p>
          <a:endParaRPr lang="el-GR"/>
        </a:p>
      </dgm:t>
    </dgm:pt>
    <dgm:pt modelId="{A4F4F69D-B969-497E-B652-2C317840036B}" type="pres">
      <dgm:prSet presAssocID="{9764AFFD-9F39-475E-B3D2-8530BA01438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5C353E27-1381-4771-89B4-D24DF4366D25}" type="pres">
      <dgm:prSet presAssocID="{51944BBC-C041-46C8-8CD2-BF0A7D78A502}" presName="composite" presStyleCnt="0"/>
      <dgm:spPr/>
    </dgm:pt>
    <dgm:pt modelId="{71A0FB42-11B6-4BB2-8268-13D7568B8DA0}" type="pres">
      <dgm:prSet presAssocID="{51944BBC-C041-46C8-8CD2-BF0A7D78A502}" presName="parentText" presStyleLbl="align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E7732C2-5662-450B-9EBC-1DB8D2811B7E}" type="pres">
      <dgm:prSet presAssocID="{51944BBC-C041-46C8-8CD2-BF0A7D78A502}" presName="descendantText" presStyleLbl="alignAcc1" presStyleIdx="0" presStyleCnt="1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205C7674-88A1-4E71-BCD2-2E2287DE3FC7}" type="presOf" srcId="{9764AFFD-9F39-475E-B3D2-8530BA01438F}" destId="{A4F4F69D-B969-497E-B652-2C317840036B}" srcOrd="0" destOrd="0" presId="urn:microsoft.com/office/officeart/2005/8/layout/chevron2"/>
    <dgm:cxn modelId="{B37D54D5-C53D-42ED-850D-0DE6346E8D61}" srcId="{51944BBC-C041-46C8-8CD2-BF0A7D78A502}" destId="{A6C34652-FF2A-435C-9734-AB5B38D431B1}" srcOrd="1" destOrd="0" parTransId="{7F4422B6-0069-4661-8255-518EDA103515}" sibTransId="{B0F07EE8-BC57-48C9-826E-A05444B4E6F1}"/>
    <dgm:cxn modelId="{75B00A9B-2CFE-4A08-A864-C2A6F4BFB576}" type="presOf" srcId="{A6C34652-FF2A-435C-9734-AB5B38D431B1}" destId="{9E7732C2-5662-450B-9EBC-1DB8D2811B7E}" srcOrd="0" destOrd="1" presId="urn:microsoft.com/office/officeart/2005/8/layout/chevron2"/>
    <dgm:cxn modelId="{D8C96AAC-43D6-4640-84AF-4E195FA52E41}" srcId="{51944BBC-C041-46C8-8CD2-BF0A7D78A502}" destId="{785BEA90-A93C-4F9A-8154-3D952F5C50C0}" srcOrd="0" destOrd="0" parTransId="{A68D926C-8B1A-48E8-B0B7-DB1AE367A0C7}" sibTransId="{34E8410F-4732-4CD0-96C3-7816FB24E8E7}"/>
    <dgm:cxn modelId="{5393851C-6564-4CDF-BAE9-D22EFBE3C49B}" type="presOf" srcId="{DF6B76CC-0274-4AD7-A1B6-44A412DDC3C8}" destId="{9E7732C2-5662-450B-9EBC-1DB8D2811B7E}" srcOrd="0" destOrd="2" presId="urn:microsoft.com/office/officeart/2005/8/layout/chevron2"/>
    <dgm:cxn modelId="{B3116C6D-7D8E-460D-B68C-6FEB3E62B665}" srcId="{9764AFFD-9F39-475E-B3D2-8530BA01438F}" destId="{51944BBC-C041-46C8-8CD2-BF0A7D78A502}" srcOrd="0" destOrd="0" parTransId="{1908DB6D-2CCD-42F9-9CA7-E77A70208615}" sibTransId="{B784C01E-B39C-40EF-8DE0-94BD5143DA76}"/>
    <dgm:cxn modelId="{ABAA9C01-4FAA-4403-908A-8C04BAF0BA65}" type="presOf" srcId="{785BEA90-A93C-4F9A-8154-3D952F5C50C0}" destId="{9E7732C2-5662-450B-9EBC-1DB8D2811B7E}" srcOrd="0" destOrd="0" presId="urn:microsoft.com/office/officeart/2005/8/layout/chevron2"/>
    <dgm:cxn modelId="{C65C3E05-169A-4C6B-801E-700723A9B7D1}" srcId="{51944BBC-C041-46C8-8CD2-BF0A7D78A502}" destId="{DF6B76CC-0274-4AD7-A1B6-44A412DDC3C8}" srcOrd="2" destOrd="0" parTransId="{B992A8DB-3ED5-4653-8A85-139088465B99}" sibTransId="{909A9503-6512-49CF-B271-6E671FD391A9}"/>
    <dgm:cxn modelId="{2053494D-02EA-4CC4-A5B1-F3FFDC43339E}" type="presOf" srcId="{51944BBC-C041-46C8-8CD2-BF0A7D78A502}" destId="{71A0FB42-11B6-4BB2-8268-13D7568B8DA0}" srcOrd="0" destOrd="0" presId="urn:microsoft.com/office/officeart/2005/8/layout/chevron2"/>
    <dgm:cxn modelId="{A2682F2F-4AC4-4DD6-BD5F-3611ACAB114C}" type="presParOf" srcId="{A4F4F69D-B969-497E-B652-2C317840036B}" destId="{5C353E27-1381-4771-89B4-D24DF4366D25}" srcOrd="0" destOrd="0" presId="urn:microsoft.com/office/officeart/2005/8/layout/chevron2"/>
    <dgm:cxn modelId="{928465DA-9FFD-40D4-8363-41C9F54926EF}" type="presParOf" srcId="{5C353E27-1381-4771-89B4-D24DF4366D25}" destId="{71A0FB42-11B6-4BB2-8268-13D7568B8DA0}" srcOrd="0" destOrd="0" presId="urn:microsoft.com/office/officeart/2005/8/layout/chevron2"/>
    <dgm:cxn modelId="{95CB40BE-99C8-4508-864F-6B4CAFFE9FEE}" type="presParOf" srcId="{5C353E27-1381-4771-89B4-D24DF4366D25}" destId="{9E7732C2-5662-450B-9EBC-1DB8D2811B7E}" srcOrd="1" destOrd="0" presId="urn:microsoft.com/office/officeart/2005/8/layout/chevron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Στρογγυλεμένο ορθογώνιο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- Στρογγυλεμένο ορθογώνιο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- Τίτλος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0" name="19 - Υπότιτλος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19" name="18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2339A0-1CF0-4BFE-86CF-5F99A75A6693}" type="datetimeFigureOut">
              <a:rPr lang="el-GR" smtClean="0"/>
              <a:pPr/>
              <a:t>15/5/2020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11" name="10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456FBC-4592-4479-9786-8694C6A4400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2339A0-1CF0-4BFE-86CF-5F99A75A6693}" type="datetimeFigureOut">
              <a:rPr lang="el-GR" smtClean="0"/>
              <a:pPr/>
              <a:t>15/5/2020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456FBC-4592-4479-9786-8694C6A4400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2339A0-1CF0-4BFE-86CF-5F99A75A6693}" type="datetimeFigureOut">
              <a:rPr lang="el-GR" smtClean="0"/>
              <a:pPr/>
              <a:t>15/5/2020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456FBC-4592-4479-9786-8694C6A4400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2339A0-1CF0-4BFE-86CF-5F99A75A6693}" type="datetimeFigureOut">
              <a:rPr lang="el-GR" smtClean="0"/>
              <a:pPr/>
              <a:t>15/5/2020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456FBC-4592-4479-9786-8694C6A4400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- Στρογγυλεμένο ορθογώνιο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- Στρογγυλεμένο ορθογώνιο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2339A0-1CF0-4BFE-86CF-5F99A75A6693}" type="datetimeFigureOut">
              <a:rPr lang="el-GR" smtClean="0"/>
              <a:pPr/>
              <a:t>15/5/2020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456FBC-4592-4479-9786-8694C6A4400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2339A0-1CF0-4BFE-86CF-5F99A75A6693}" type="datetimeFigureOut">
              <a:rPr lang="el-GR" smtClean="0"/>
              <a:pPr/>
              <a:t>15/5/2020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456FBC-4592-4479-9786-8694C6A4400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2339A0-1CF0-4BFE-86CF-5F99A75A6693}" type="datetimeFigureOut">
              <a:rPr lang="el-GR" smtClean="0"/>
              <a:pPr/>
              <a:t>15/5/2020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456FBC-4592-4479-9786-8694C6A4400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2339A0-1CF0-4BFE-86CF-5F99A75A6693}" type="datetimeFigureOut">
              <a:rPr lang="el-GR" smtClean="0"/>
              <a:pPr/>
              <a:t>15/5/2020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456FBC-4592-4479-9786-8694C6A4400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Στρογγυλεμένο ορθογώνιο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2339A0-1CF0-4BFE-86CF-5F99A75A6693}" type="datetimeFigureOut">
              <a:rPr lang="el-GR" smtClean="0"/>
              <a:pPr/>
              <a:t>15/5/2020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456FBC-4592-4479-9786-8694C6A4400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2339A0-1CF0-4BFE-86CF-5F99A75A6693}" type="datetimeFigureOut">
              <a:rPr lang="el-GR" smtClean="0"/>
              <a:pPr/>
              <a:t>15/5/2020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456FBC-4592-4479-9786-8694C6A4400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Στρογγυλεμένο ορθογώνιο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- Στρογγύλεμα μίας γωνίας ορθογωνίου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2339A0-1CF0-4BFE-86CF-5F99A75A6693}" type="datetimeFigureOut">
              <a:rPr lang="el-GR" smtClean="0"/>
              <a:pPr/>
              <a:t>15/5/2020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456FBC-4592-4479-9786-8694C6A4400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Στρογγυλεμένο ορθογώνιο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Στρογγυλεμένο ορθογώνιο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12 - Θέση τίτλου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B2339A0-1CF0-4BFE-86CF-5F99A75A6693}" type="datetimeFigureOut">
              <a:rPr lang="el-GR" smtClean="0"/>
              <a:pPr/>
              <a:t>15/5/2020</a:t>
            </a:fld>
            <a:endParaRPr lang="el-GR"/>
          </a:p>
        </p:txBody>
      </p:sp>
      <p:sp>
        <p:nvSpPr>
          <p:cNvPr id="18" name="17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0456FBC-4592-4479-9786-8694C6A4400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vimeo.com/41752459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vimeo.com/417525257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vimeo.com/417524920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vimeo.com/155112133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vimeo.com/156375858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&#934;&#917;&#922;%20109%5d&#913;.pdf" TargetMode="External"/><Relationship Id="rId3" Type="http://schemas.openxmlformats.org/officeDocument/2006/relationships/diagramLayout" Target="../diagrams/layout1.xml"/><Relationship Id="rId7" Type="http://schemas.openxmlformats.org/officeDocument/2006/relationships/hyperlink" Target="http://www.opengov.gr/ypepth/?p=5133" TargetMode="Externa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hyperlink" Target="&#917;&#928;&#921;&#932;&#929;&#927;&#928;&#917;&#931;.pdf" TargetMode="Externa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Ζούμε στη Δημοκρατία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Πώς λειτουργεί </a:t>
            </a:r>
          </a:p>
          <a:p>
            <a:r>
              <a:rPr lang="el-GR" dirty="0" smtClean="0"/>
              <a:t>το Ελληνικό Κοινοβούλιο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Κοινοβουλευτικός Έλεγχος</a:t>
            </a:r>
            <a:endParaRPr lang="el-GR" dirty="0"/>
          </a:p>
        </p:txBody>
      </p:sp>
      <p:graphicFrame>
        <p:nvGraphicFramePr>
          <p:cNvPr id="7" name="6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503238" y="530225"/>
          <a:ext cx="8183562" cy="4187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Κοινοβουλευτικός Έλεγχος</a:t>
            </a:r>
            <a:endParaRPr lang="el-GR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503238" y="530225"/>
          <a:ext cx="8183562" cy="4187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Κοινοβουλευτικός Έλεγχος</a:t>
            </a:r>
            <a:endParaRPr lang="el-GR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503238" y="530225"/>
          <a:ext cx="8183562" cy="4187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Κοινοβουλευτικός Έλεγχος</a:t>
            </a:r>
            <a:endParaRPr lang="el-GR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503238" y="530225"/>
          <a:ext cx="8183562" cy="4187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Βουλευτής για μία μέρα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Γίνε βουλευτής για μία μέρα. </a:t>
            </a:r>
          </a:p>
          <a:p>
            <a:r>
              <a:rPr lang="el-GR" dirty="0" smtClean="0"/>
              <a:t>Μοίρασε 100.000.000 € που θα δοθούν φέτος σε υγεία, παιδεία και πολιτισμό, γιατί δεν συμφωνείς με τον τρόπο που τα μοίρασε η κυβέρνηση </a:t>
            </a:r>
          </a:p>
          <a:p>
            <a:r>
              <a:rPr lang="el-GR" dirty="0" smtClean="0"/>
              <a:t>Θα τα καταφέρεις να μην δυσαρεστηθεί κανείς μαζί σου, ή όλοι θα σε κατηγορούν;</a:t>
            </a:r>
            <a:endParaRPr lang="el-GR" dirty="0"/>
          </a:p>
        </p:txBody>
      </p:sp>
      <p:sp>
        <p:nvSpPr>
          <p:cNvPr id="5" name="4 - Οριζόντιος πάπυρος"/>
          <p:cNvSpPr/>
          <p:nvPr/>
        </p:nvSpPr>
        <p:spPr>
          <a:xfrm>
            <a:off x="785786" y="4071942"/>
            <a:ext cx="7358114" cy="107157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Άσκηση 1 του βιβλίου στις σελίδες 69-70.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Προεδρευόμενη Κοινοβουλευτική Δημοκρατία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el-GR" dirty="0" smtClean="0"/>
          </a:p>
          <a:p>
            <a:pPr algn="just"/>
            <a:r>
              <a:rPr lang="el-GR" dirty="0" smtClean="0"/>
              <a:t>Δημοκρατία</a:t>
            </a:r>
          </a:p>
          <a:p>
            <a:pPr algn="just"/>
            <a:endParaRPr lang="el-GR" dirty="0" smtClean="0"/>
          </a:p>
          <a:p>
            <a:pPr algn="just"/>
            <a:endParaRPr lang="el-GR" dirty="0" smtClean="0"/>
          </a:p>
          <a:p>
            <a:pPr algn="just"/>
            <a:endParaRPr lang="el-GR" dirty="0" smtClean="0"/>
          </a:p>
          <a:p>
            <a:pPr algn="just"/>
            <a:r>
              <a:rPr lang="el-GR" dirty="0" smtClean="0"/>
              <a:t>Κοινοβουλευτική Δημοκρατία</a:t>
            </a:r>
          </a:p>
          <a:p>
            <a:pPr algn="just"/>
            <a:endParaRPr lang="el-GR" dirty="0" smtClean="0"/>
          </a:p>
          <a:p>
            <a:pPr algn="just"/>
            <a:endParaRPr lang="el-GR" dirty="0" smtClean="0"/>
          </a:p>
        </p:txBody>
      </p:sp>
      <p:pic>
        <p:nvPicPr>
          <p:cNvPr id="4" name="3 - Εικόνα" descr="video.jpg">
            <a:hlinkClick r:id="rId2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86182" y="928670"/>
            <a:ext cx="857256" cy="723309"/>
          </a:xfrm>
          <a:prstGeom prst="rect">
            <a:avLst/>
          </a:prstGeom>
        </p:spPr>
      </p:pic>
      <p:pic>
        <p:nvPicPr>
          <p:cNvPr id="5" name="4 - Εικόνα" descr="video.jpg">
            <a:hlinkClick r:id="rId4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43702" y="2786058"/>
            <a:ext cx="857256" cy="72330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Βουλή ή Κοινοβούλιο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dirty="0" smtClean="0"/>
              <a:t>Το </a:t>
            </a:r>
            <a:r>
              <a:rPr lang="el-GR" dirty="0" smtClean="0"/>
              <a:t>όργανο της πολιτείας στο οποίο εκφράζονται, μέσω των αντιπροσώπων (βουλευτών), οι απόψεις του ελληνικού λαού. Είναι ο χώρος στον οποίο γίνεται ο δημόσιος διάλογος για τα θέματα που αφορούν το ελληνικό κράτος και έθνος.</a:t>
            </a:r>
          </a:p>
        </p:txBody>
      </p:sp>
      <p:pic>
        <p:nvPicPr>
          <p:cNvPr id="7" name="6 - Εικόνα" descr="video.jpg">
            <a:hlinkClick r:id="rId2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14810" y="3929066"/>
            <a:ext cx="857256" cy="72330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Το κτήριο της Βουλής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Το κτήριο στο οποίο συνεδριάζουν οι βουλευτές.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l-GR" dirty="0" smtClean="0"/>
              <a:t>Η </a:t>
            </a:r>
            <a:r>
              <a:rPr lang="el-GR" dirty="0" smtClean="0"/>
              <a:t>ιστορία του κτηρίου.</a:t>
            </a:r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Το κτήριο σήμερα. </a:t>
            </a:r>
            <a:endParaRPr lang="el-GR" dirty="0"/>
          </a:p>
        </p:txBody>
      </p:sp>
      <p:pic>
        <p:nvPicPr>
          <p:cNvPr id="8" name="7 - Εικόνα" descr="video.jpg">
            <a:hlinkClick r:id="rId2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57818" y="2357430"/>
            <a:ext cx="857256" cy="723309"/>
          </a:xfrm>
          <a:prstGeom prst="rect">
            <a:avLst/>
          </a:prstGeom>
        </p:spPr>
      </p:pic>
      <p:pic>
        <p:nvPicPr>
          <p:cNvPr id="9" name="8 - Εικόνα" descr="video.jpg">
            <a:hlinkClick r:id="rId4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29256" y="4000504"/>
            <a:ext cx="857256" cy="72330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Οι λειτουργίες της Βουλής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65113" indent="4763">
              <a:buNone/>
            </a:pPr>
            <a:r>
              <a:rPr lang="el-GR" dirty="0" smtClean="0"/>
              <a:t>Οι κύριες λειτουργίες του Κοινοβουλίου είναι:</a:t>
            </a:r>
          </a:p>
          <a:p>
            <a:pPr marL="265113" indent="4763">
              <a:buNone/>
            </a:pPr>
            <a:endParaRPr lang="el-GR" dirty="0" smtClean="0"/>
          </a:p>
          <a:p>
            <a:r>
              <a:rPr lang="el-GR" dirty="0" smtClean="0"/>
              <a:t>η ψήφιση νόμων (νομοθετικό έργο) και </a:t>
            </a:r>
          </a:p>
          <a:p>
            <a:endParaRPr lang="el-GR" dirty="0" smtClean="0"/>
          </a:p>
          <a:p>
            <a:r>
              <a:rPr lang="el-GR" dirty="0" smtClean="0"/>
              <a:t>ο έλεγχος των πράξεων της κυβέρνησης (κοινοβουλευτικός έλεγχος).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Νομοθετικό έργο της Βουλής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σημαντικότερη αρμοδιότητα της Βουλής των Ελλήνων είναι η νομοθετική, δηλαδή η θέσπιση νόμων. Η κύρια λειτουργία της δηλαδή είναι να συζητά, να επεξεργάζεται και να ψηφίζει τους νόμους.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Νομοθετικό έργο της Βουλής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65113" indent="4763">
              <a:buNone/>
            </a:pPr>
            <a:r>
              <a:rPr lang="el-GR" sz="2400" dirty="0" smtClean="0"/>
              <a:t>Τη νομοθετική πρωτοβουλία έχει:</a:t>
            </a:r>
          </a:p>
          <a:p>
            <a:pPr marL="265113" indent="4763">
              <a:buNone/>
            </a:pPr>
            <a:endParaRPr lang="el-GR" sz="2400" dirty="0" smtClean="0"/>
          </a:p>
          <a:p>
            <a:r>
              <a:rPr lang="el-GR" sz="2400" dirty="0" smtClean="0"/>
              <a:t>είτε η Κυβέρνηση, δηλαδή ένας ή περισσότεροι Υπουργοί της. Οι Υπουργοί καταθέτουν στη Βουλή τα </a:t>
            </a:r>
            <a:r>
              <a:rPr lang="el-GR" sz="2400" b="1" dirty="0" smtClean="0"/>
              <a:t>νομοσχέδια</a:t>
            </a:r>
            <a:r>
              <a:rPr lang="el-GR" sz="2400" dirty="0" smtClean="0"/>
              <a:t> (ή </a:t>
            </a:r>
            <a:r>
              <a:rPr lang="el-GR" sz="2400" b="1" dirty="0" smtClean="0"/>
              <a:t>σχέδια νόμου</a:t>
            </a:r>
            <a:r>
              <a:rPr lang="el-GR" sz="2400" dirty="0" smtClean="0"/>
              <a:t>), τροπολογίες και προσθήκες. </a:t>
            </a:r>
          </a:p>
          <a:p>
            <a:endParaRPr lang="el-GR" sz="2400" dirty="0" smtClean="0"/>
          </a:p>
          <a:p>
            <a:r>
              <a:rPr lang="el-GR" sz="2400" dirty="0" smtClean="0"/>
              <a:t>είτε οι Βουλευτές, ατομικά ή συλλογικά. Αντίστοιχα, οι Βουλευτές καταθέτουν στη Βουλή </a:t>
            </a:r>
            <a:r>
              <a:rPr lang="el-GR" sz="2400" b="1" dirty="0" smtClean="0"/>
              <a:t>προτάσεις νόμων</a:t>
            </a:r>
            <a:r>
              <a:rPr lang="el-GR" sz="2400" dirty="0" smtClean="0"/>
              <a:t>, τροπολογίες και προσθήκες.</a:t>
            </a: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Νομοθετικό έργο της Βουλής</a:t>
            </a:r>
            <a:endParaRPr lang="el-GR" dirty="0"/>
          </a:p>
        </p:txBody>
      </p:sp>
      <p:graphicFrame>
        <p:nvGraphicFramePr>
          <p:cNvPr id="5" name="4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503238" y="530225"/>
          <a:ext cx="8183562" cy="4187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6 - TextBox"/>
          <p:cNvSpPr txBox="1"/>
          <p:nvPr/>
        </p:nvSpPr>
        <p:spPr>
          <a:xfrm>
            <a:off x="5572132" y="242886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ym typeface="Wingdings"/>
                <a:hlinkClick r:id="rId6" action="ppaction://hlinkfile"/>
              </a:rPr>
              <a:t></a:t>
            </a:r>
            <a:endParaRPr lang="el-GR" dirty="0"/>
          </a:p>
        </p:txBody>
      </p:sp>
      <p:sp>
        <p:nvSpPr>
          <p:cNvPr id="8" name="7 - TextBox"/>
          <p:cNvSpPr txBox="1"/>
          <p:nvPr/>
        </p:nvSpPr>
        <p:spPr>
          <a:xfrm>
            <a:off x="4214810" y="157161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ym typeface="Wingdings"/>
                <a:hlinkClick r:id="rId7"/>
              </a:rPr>
              <a:t></a:t>
            </a:r>
            <a:endParaRPr lang="el-GR" dirty="0"/>
          </a:p>
        </p:txBody>
      </p:sp>
      <p:sp>
        <p:nvSpPr>
          <p:cNvPr id="9" name="8 - TextBox"/>
          <p:cNvSpPr txBox="1"/>
          <p:nvPr/>
        </p:nvSpPr>
        <p:spPr>
          <a:xfrm>
            <a:off x="6715140" y="407194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ym typeface="Wingdings"/>
                <a:hlinkClick r:id="rId8" action="ppaction://hlinkfile"/>
              </a:rPr>
              <a:t>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Κοινοβουλευτικός έλεγχος</a:t>
            </a:r>
            <a:endParaRPr lang="el-GR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503238" y="530225"/>
          <a:ext cx="8183562" cy="4187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Άποψη">
  <a:themeElements>
    <a:clrScheme name="Άποψη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Άποψη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Άποψη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183</TotalTime>
  <Words>536</Words>
  <Application>Microsoft Office PowerPoint</Application>
  <PresentationFormat>Προβολή στην οθόνη (4:3)</PresentationFormat>
  <Paragraphs>73</Paragraphs>
  <Slides>14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5" baseType="lpstr">
      <vt:lpstr>Άποψη</vt:lpstr>
      <vt:lpstr>Ζούμε στη Δημοκρατία</vt:lpstr>
      <vt:lpstr>Προεδρευόμενη Κοινοβουλευτική Δημοκρατία</vt:lpstr>
      <vt:lpstr>Βουλή ή Κοινοβούλιο</vt:lpstr>
      <vt:lpstr>Το κτήριο της Βουλής</vt:lpstr>
      <vt:lpstr>Οι λειτουργίες της Βουλής</vt:lpstr>
      <vt:lpstr>Νομοθετικό έργο της Βουλής</vt:lpstr>
      <vt:lpstr>Νομοθετικό έργο της Βουλής</vt:lpstr>
      <vt:lpstr>Νομοθετικό έργο της Βουλής</vt:lpstr>
      <vt:lpstr>Κοινοβουλευτικός έλεγχος</vt:lpstr>
      <vt:lpstr>Κοινοβουλευτικός Έλεγχος</vt:lpstr>
      <vt:lpstr>Κοινοβουλευτικός Έλεγχος</vt:lpstr>
      <vt:lpstr>Κοινοβουλευτικός Έλεγχος</vt:lpstr>
      <vt:lpstr>Κοινοβουλευτικός Έλεγχος</vt:lpstr>
      <vt:lpstr>Βουλευτής για μία μέρα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Ζούμε στη Δημοκρατία</dc:title>
  <dc:creator>Χρήστης των Windows</dc:creator>
  <cp:lastModifiedBy>Χρήστης των Windows</cp:lastModifiedBy>
  <cp:revision>20</cp:revision>
  <dcterms:created xsi:type="dcterms:W3CDTF">2020-04-03T20:17:56Z</dcterms:created>
  <dcterms:modified xsi:type="dcterms:W3CDTF">2020-05-15T21:14:12Z</dcterms:modified>
</cp:coreProperties>
</file>