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12192000"/>
  <p:notesSz cx="6888163" cy="9671050"/>
  <p:embeddedFontLst>
    <p:embeddedFont>
      <p:font typeface="Aka-AcidGR-DiaryGirl" panose="02000603000000000000" pitchFamily="50" charset="-95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2368" y="5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32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8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295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14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055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36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86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16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093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08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49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B6D3-9437-48FA-BC51-84B59EC316F3}" type="datetimeFigureOut">
              <a:rPr lang="el-GR" smtClean="0"/>
              <a:t>5/10/2023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73A6-E5F8-4FCF-A45B-54A7EE845A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26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1B3FA8-AD35-41DC-A5A1-82A75A112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" y="1198435"/>
            <a:ext cx="3469706" cy="4769228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F20AC2B-7F94-4629-88AD-17988F5BF65A}"/>
              </a:ext>
            </a:extLst>
          </p:cNvPr>
          <p:cNvSpPr/>
          <p:nvPr/>
        </p:nvSpPr>
        <p:spPr>
          <a:xfrm>
            <a:off x="17564" y="1198435"/>
            <a:ext cx="3469706" cy="341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800" b="1" dirty="0">
              <a:solidFill>
                <a:schemeClr val="tx1"/>
              </a:solidFill>
              <a:latin typeface="Aka-AcidGR-DiaryGirl" panose="02000603000000000000" pitchFamily="50" charset="-95"/>
              <a:ea typeface="Aka-AcidGR-DiaryGirl" panose="02000603000000000000" pitchFamily="50" charset="-95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AB19644-50EA-4A39-87B1-D6E8BCF8262B}"/>
              </a:ext>
            </a:extLst>
          </p:cNvPr>
          <p:cNvSpPr/>
          <p:nvPr/>
        </p:nvSpPr>
        <p:spPr>
          <a:xfrm>
            <a:off x="172360" y="993063"/>
            <a:ext cx="3160114" cy="54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1"/>
                </a:solidFill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Κάρτα δανεισμού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72E8632-5960-4E52-810F-165891D2E270}"/>
              </a:ext>
            </a:extLst>
          </p:cNvPr>
          <p:cNvSpPr/>
          <p:nvPr/>
        </p:nvSpPr>
        <p:spPr>
          <a:xfrm>
            <a:off x="256032" y="993063"/>
            <a:ext cx="2971800" cy="546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AF966F3-7EA0-4909-A1A7-B617BA863163}"/>
              </a:ext>
            </a:extLst>
          </p:cNvPr>
          <p:cNvSpPr/>
          <p:nvPr/>
        </p:nvSpPr>
        <p:spPr>
          <a:xfrm>
            <a:off x="300575" y="1658680"/>
            <a:ext cx="539397" cy="153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" dirty="0">
                <a:solidFill>
                  <a:schemeClr val="tx1"/>
                </a:solidFill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Όνομα μαθητή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3644510-2738-4110-B910-6326800396F6}"/>
              </a:ext>
            </a:extLst>
          </p:cNvPr>
          <p:cNvSpPr/>
          <p:nvPr/>
        </p:nvSpPr>
        <p:spPr>
          <a:xfrm>
            <a:off x="1027134" y="1625010"/>
            <a:ext cx="695340" cy="186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" dirty="0">
                <a:solidFill>
                  <a:schemeClr val="tx1"/>
                </a:solidFill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Τίτλος Βιβλίου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3241804-9B47-42F5-B199-CD98C55504F8}"/>
              </a:ext>
            </a:extLst>
          </p:cNvPr>
          <p:cNvSpPr/>
          <p:nvPr/>
        </p:nvSpPr>
        <p:spPr>
          <a:xfrm>
            <a:off x="1909636" y="1625010"/>
            <a:ext cx="738546" cy="214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tx1"/>
                </a:solidFill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δανεισμός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17E3181-0BFB-4D9E-8719-5661D6D62B86}"/>
              </a:ext>
            </a:extLst>
          </p:cNvPr>
          <p:cNvSpPr/>
          <p:nvPr/>
        </p:nvSpPr>
        <p:spPr>
          <a:xfrm>
            <a:off x="2605652" y="1625010"/>
            <a:ext cx="726822" cy="18693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tx1"/>
                </a:solidFill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επιστροφή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B07AD31-1F36-4E7E-912A-77C8CFF1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46" y="993061"/>
            <a:ext cx="2934227" cy="4769227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D9514074-3E85-4670-9A6A-ACD1E7973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" y="6224338"/>
            <a:ext cx="2934227" cy="476922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BCC65427-B85E-49EC-B66E-6D391F8FE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846" y="6096000"/>
            <a:ext cx="2932430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3835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8</Words>
  <Application>Microsoft Office PowerPoint</Application>
  <PresentationFormat>Ευρεία οθόνη</PresentationFormat>
  <Paragraphs>5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Aka-AcidGR-DiaryGirl</vt:lpstr>
      <vt:lpstr>Calibri</vt:lpstr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Χριστίνα Χριστίνα</dc:creator>
  <cp:lastModifiedBy>Χριστίνα Χριστίνα</cp:lastModifiedBy>
  <cp:revision>3</cp:revision>
  <cp:lastPrinted>2023-10-04T21:05:12Z</cp:lastPrinted>
  <dcterms:created xsi:type="dcterms:W3CDTF">2023-10-04T20:52:33Z</dcterms:created>
  <dcterms:modified xsi:type="dcterms:W3CDTF">2023-10-04T21:09:24Z</dcterms:modified>
</cp:coreProperties>
</file>