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1"/>
  </p:notesMasterIdLst>
  <p:sldIdLst>
    <p:sldId id="256" r:id="rId2"/>
    <p:sldId id="257" r:id="rId3"/>
    <p:sldId id="258" r:id="rId4"/>
    <p:sldId id="259" r:id="rId5"/>
    <p:sldId id="260" r:id="rId6"/>
    <p:sldId id="261" r:id="rId7"/>
    <p:sldId id="262" r:id="rId8"/>
    <p:sldId id="264" r:id="rId9"/>
    <p:sldId id="265"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5"/>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2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AF375-55AF-42EA-8ADB-A41D99208E49}" type="datetimeFigureOut">
              <a:rPr lang="el-GR" smtClean="0"/>
              <a:pPr/>
              <a:t>29/10/2018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FECD9-4FA4-4BEC-AB53-6FE880E67103}"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51FECD9-4FA4-4BEC-AB53-6FE880E67103}"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51FECD9-4FA4-4BEC-AB53-6FE880E67103}" type="slidenum">
              <a:rPr lang="el-GR" smtClean="0"/>
              <a:pPr/>
              <a:t>5</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51FECD9-4FA4-4BEC-AB53-6FE880E67103}" type="slidenum">
              <a:rPr lang="el-GR" smtClean="0"/>
              <a:pPr/>
              <a:t>7</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63DF376A-9F62-4F76-B5AA-3EC4ED934921}" type="datetime1">
              <a:rPr lang="el-GR" smtClean="0"/>
              <a:pPr/>
              <a:t>29/10/2018</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11" name="10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5D2915C-DEAD-44CC-8006-4CA201DD9064}" type="datetime1">
              <a:rPr lang="el-GR" smtClean="0"/>
              <a:pPr/>
              <a:t>29/10/2018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D4F1136-5721-42CE-A30A-3694AAFC8A76}" type="datetime1">
              <a:rPr lang="el-GR" smtClean="0"/>
              <a:pPr/>
              <a:t>29/10/2018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8940704-7E4F-4919-8282-B4B32D3E0A5A}" type="datetime1">
              <a:rPr lang="el-GR" smtClean="0"/>
              <a:pPr/>
              <a:t>29/10/2018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FD083804-520A-4C9B-B3E2-B68ECC068B22}" type="datetime1">
              <a:rPr lang="el-GR" smtClean="0"/>
              <a:pPr/>
              <a:t>29/10/2018</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D6DB2EF-06AF-4718-871B-49B6D595CFCC}" type="datetime1">
              <a:rPr lang="el-GR" smtClean="0"/>
              <a:pPr/>
              <a:t>29/10/2018</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7B580B4E-1B68-4200-9C9B-EB2026C0C059}" type="datetime1">
              <a:rPr lang="el-GR" smtClean="0"/>
              <a:pPr/>
              <a:t>29/10/2018</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155C0427-4C41-49D4-89DC-9B4A0409344C}" type="datetime1">
              <a:rPr lang="el-GR" smtClean="0"/>
              <a:pPr/>
              <a:t>29/10/2018</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Θέση ημερομηνίας"/>
          <p:cNvSpPr>
            <a:spLocks noGrp="1"/>
          </p:cNvSpPr>
          <p:nvPr>
            <p:ph type="dt" sz="half" idx="10"/>
          </p:nvPr>
        </p:nvSpPr>
        <p:spPr/>
        <p:txBody>
          <a:bodyPr/>
          <a:lstStyle>
            <a:extLst/>
          </a:lstStyle>
          <a:p>
            <a:fld id="{1DF3A40A-FD33-484E-B819-094BB64310EE}" type="datetime1">
              <a:rPr lang="el-GR" smtClean="0"/>
              <a:pPr/>
              <a:t>29/10/2018</a:t>
            </a:fld>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48D6CF21-553A-4014-ACEB-673BE80D3C10}" type="datetime1">
              <a:rPr lang="el-GR" smtClean="0"/>
              <a:pPr/>
              <a:t>29/10/2018</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E0E8973-93F6-4234-A921-D16A91679733}" type="datetime1">
              <a:rPr lang="el-GR" smtClean="0"/>
              <a:pPr/>
              <a:t>29/10/2018</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B9D2CBEC-F9BB-4FDC-97D7-C7C02360E7A6}" type="slidenum">
              <a:rPr lang="el-GR" smtClean="0"/>
              <a:pPr/>
              <a:t>‹#›</a:t>
            </a:fld>
            <a:endParaRPr lang="el-GR" dirty="0"/>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dirty="0"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CAF97F0-351F-4E3E-8E39-EA75D2937EA4}" type="datetime1">
              <a:rPr lang="el-GR" smtClean="0"/>
              <a:pPr/>
              <a:t>29/10/2018</a:t>
            </a:fld>
            <a:endParaRPr lang="el-GR" dirty="0"/>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dirty="0"/>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9D2CBEC-F9BB-4FDC-97D7-C7C02360E7A6}"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Από το σιτάρι στο ψωμί</a:t>
            </a:r>
            <a:endParaRPr lang="el-GR" dirty="0"/>
          </a:p>
        </p:txBody>
      </p:sp>
      <p:sp>
        <p:nvSpPr>
          <p:cNvPr id="3" name="2 - Υπότιτλος"/>
          <p:cNvSpPr>
            <a:spLocks noGrp="1"/>
          </p:cNvSpPr>
          <p:nvPr>
            <p:ph type="subTitle" idx="1"/>
          </p:nvPr>
        </p:nvSpPr>
        <p:spPr/>
        <p:txBody>
          <a:bodyPr/>
          <a:lstStyle/>
          <a:p>
            <a:r>
              <a:rPr lang="el-GR" dirty="0" smtClean="0"/>
              <a:t>Γ-Δ Τάξεις Δημοτικού σχολείου Γιαννιτσοχωρίου</a:t>
            </a:r>
            <a:endParaRPr lang="el-GR" dirty="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ΠΡΟΖΥΜΙ</a:t>
            </a:r>
            <a:endParaRPr lang="el-GR" dirty="0"/>
          </a:p>
        </p:txBody>
      </p:sp>
      <p:sp>
        <p:nvSpPr>
          <p:cNvPr id="3" name="2 - Θέση περιεχομένου"/>
          <p:cNvSpPr>
            <a:spLocks noGrp="1"/>
          </p:cNvSpPr>
          <p:nvPr>
            <p:ph idx="1"/>
          </p:nvPr>
        </p:nvSpPr>
        <p:spPr/>
        <p:txBody>
          <a:bodyPr/>
          <a:lstStyle/>
          <a:p>
            <a:r>
              <a:rPr lang="el-GR" dirty="0" smtClean="0"/>
              <a:t>Με αφορμή τη γιορτή της Ύψωσης του Τιμίου Σταυρού , φτιάξαμε το προζύμι μας. Την ημέρα αυτή οι νοικοκυρές ανανεώνουν το προζύμι, παίρνοντας από την εκκλησία βασιλικό (σταυρολούλουδο)</a:t>
            </a:r>
            <a:endParaRPr lang="el-GR" dirty="0"/>
          </a:p>
        </p:txBody>
      </p:sp>
    </p:spTree>
  </p:cSld>
  <p:clrMapOvr>
    <a:masterClrMapping/>
  </p:clrMapOvr>
  <p:transition spd="med"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Συνταγή  για ανανέωση προζυμιού</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Παίρνουμε ένα κλωνάρι βασιλικό από την εκκλησία την ημέρα που γιορτάζεται η Ύψωσης το Τιμίου Σταυρού στις 14 Σεπτεμβρίου.                                Σε ένα δοχείο βάζουμε αλεύρι και λίγο νερό για να γίνει χυλός και πάνω στο χυλό με τα φύλλα του βασιλικού σχηματίζουμε το σχήμα του σταυρού.</a:t>
            </a:r>
          </a:p>
          <a:p>
            <a:r>
              <a:rPr lang="el-GR" dirty="0" smtClean="0"/>
              <a:t>Την επόμενη μέρα βγάζω το βασιλικό και προσθέτουμε  λίγο αλεύρι , νερό και ανακατεύουμε .Βάζουμε  πάλι το βασιλικό από πάνω.</a:t>
            </a:r>
          </a:p>
          <a:p>
            <a:r>
              <a:rPr lang="el-GR" dirty="0" smtClean="0"/>
              <a:t>Την Τρίτη μέρα επαναλαμβάνουμε την ίδια διαδικασία. Το προζύμι μας έχει ήδη αρχίσει να φουσκώνει και μπορούμε να φτιάξουμε το ψωμί μας. Κάθε φορά που φτιάχνουμε ψωμί το ανανεώνουμε για ένα χρόνο.</a:t>
            </a:r>
          </a:p>
          <a:p>
            <a:r>
              <a:rPr lang="el-GR" dirty="0" smtClean="0"/>
              <a:t>                                                 Σωτηρία Διαμάντη</a:t>
            </a:r>
            <a:endParaRPr lang="el-GR" dirty="0"/>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προζύμι στο σχολείο μας</a:t>
            </a:r>
            <a:endParaRPr lang="el-GR" dirty="0"/>
          </a:p>
        </p:txBody>
      </p:sp>
      <p:pic>
        <p:nvPicPr>
          <p:cNvPr id="4" name="3 - Θέση περιεχομένου" descr="ψωμί 026.jpg"/>
          <p:cNvPicPr>
            <a:picLocks noGrp="1" noChangeAspect="1"/>
          </p:cNvPicPr>
          <p:nvPr>
            <p:ph idx="1"/>
          </p:nvPr>
        </p:nvPicPr>
        <p:blipFill>
          <a:blip r:embed="rId2" cstate="print"/>
          <a:stretch>
            <a:fillRect/>
          </a:stretch>
        </p:blipFill>
        <p:spPr>
          <a:xfrm>
            <a:off x="611560" y="908720"/>
            <a:ext cx="3429000" cy="4572000"/>
          </a:xfrm>
        </p:spPr>
      </p:pic>
      <p:pic>
        <p:nvPicPr>
          <p:cNvPr id="5" name="4 - Εικόνα" descr="ψωμί 025.jpg"/>
          <p:cNvPicPr>
            <a:picLocks noChangeAspect="1"/>
          </p:cNvPicPr>
          <p:nvPr/>
        </p:nvPicPr>
        <p:blipFill>
          <a:blip r:embed="rId3" cstate="print"/>
          <a:stretch>
            <a:fillRect/>
          </a:stretch>
        </p:blipFill>
        <p:spPr>
          <a:xfrm>
            <a:off x="4067944" y="908720"/>
            <a:ext cx="4171900" cy="4608512"/>
          </a:xfrm>
          <a:prstGeom prst="rect">
            <a:avLst/>
          </a:prstGeom>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ΚΟΛΑΖ «Η ΣΠΟΡΑ»</a:t>
            </a:r>
            <a:endParaRPr lang="el-GR" dirty="0"/>
          </a:p>
        </p:txBody>
      </p:sp>
      <p:pic>
        <p:nvPicPr>
          <p:cNvPr id="4" name="3 - Θέση περιεχομένου" descr="ψωμί 018.jpg"/>
          <p:cNvPicPr>
            <a:picLocks noGrp="1" noChangeAspect="1"/>
          </p:cNvPicPr>
          <p:nvPr>
            <p:ph idx="1"/>
          </p:nvPr>
        </p:nvPicPr>
        <p:blipFill>
          <a:blip r:embed="rId3" cstate="print"/>
          <a:stretch>
            <a:fillRect/>
          </a:stretch>
        </p:blipFill>
        <p:spPr>
          <a:xfrm>
            <a:off x="1805213" y="530225"/>
            <a:ext cx="5579611" cy="4187825"/>
          </a:xfrm>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Ομαδική εργασία</a:t>
            </a:r>
            <a:endParaRPr lang="el-GR" dirty="0"/>
          </a:p>
        </p:txBody>
      </p:sp>
      <p:pic>
        <p:nvPicPr>
          <p:cNvPr id="4" name="3 - Θέση περιεχομένου" descr="σπορά 2.jpg"/>
          <p:cNvPicPr>
            <a:picLocks noGrp="1" noChangeAspect="1"/>
          </p:cNvPicPr>
          <p:nvPr>
            <p:ph idx="1"/>
          </p:nvPr>
        </p:nvPicPr>
        <p:blipFill>
          <a:blip r:embed="rId2" cstate="print"/>
          <a:stretch>
            <a:fillRect/>
          </a:stretch>
        </p:blipFill>
        <p:spPr>
          <a:xfrm>
            <a:off x="1739684" y="530225"/>
            <a:ext cx="5710670" cy="41878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Σφραγίδα για πρόσφορο</a:t>
            </a:r>
            <a:endParaRPr lang="el-GR" dirty="0"/>
          </a:p>
        </p:txBody>
      </p:sp>
      <p:pic>
        <p:nvPicPr>
          <p:cNvPr id="4" name="3 - Θέση περιεχομένου" descr="ψωμι 2 073.jpg"/>
          <p:cNvPicPr>
            <a:picLocks noGrp="1" noChangeAspect="1"/>
          </p:cNvPicPr>
          <p:nvPr>
            <p:ph idx="1"/>
          </p:nvPr>
        </p:nvPicPr>
        <p:blipFill>
          <a:blip r:embed="rId3" cstate="print"/>
          <a:stretch>
            <a:fillRect/>
          </a:stretch>
        </p:blipFill>
        <p:spPr>
          <a:xfrm>
            <a:off x="1803135" y="530225"/>
            <a:ext cx="5583767" cy="41878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Συνταγή για το πρόσφορο</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u="sng" dirty="0" smtClean="0"/>
              <a:t>   Υλικά</a:t>
            </a:r>
          </a:p>
          <a:p>
            <a:pPr>
              <a:buNone/>
            </a:pPr>
            <a:r>
              <a:rPr lang="el-GR" dirty="0" smtClean="0"/>
              <a:t>   Αλεύρι, νερό ,αλάτι, προζύμι</a:t>
            </a:r>
          </a:p>
          <a:p>
            <a:pPr>
              <a:buNone/>
            </a:pPr>
            <a:r>
              <a:rPr lang="el-GR" u="sng" dirty="0" smtClean="0"/>
              <a:t>  Εκτέλεση</a:t>
            </a:r>
          </a:p>
          <a:p>
            <a:pPr>
              <a:buNone/>
            </a:pPr>
            <a:r>
              <a:rPr lang="el-GR" dirty="0" smtClean="0"/>
              <a:t>   Ανακατεύουμε όλα τα υλικά και τα ζυμώνουνε. Όταν είναι έτοιμη η ζύμη τη βάζουμε σε ταψί μικρό .Πατάμε επάνω τη σφραγίδα. Όταν φουσκώσει το  ψήνουμε για μία ώρα περίπου. Το πηγαίνουμε στην εκκλησία από το βράδυ ή νωρίς το πρωί. Το διαβάζει ο Ιερέας και με αυτό φτιάχνει τη θεία κοινωνία. Το υπόλοιπο το μοιράζει στους πιστούς(αντίδωρο)</a:t>
            </a:r>
          </a:p>
          <a:p>
            <a:pPr>
              <a:buNone/>
            </a:pPr>
            <a:r>
              <a:rPr lang="el-GR" dirty="0" smtClean="0"/>
              <a:t> </a:t>
            </a:r>
            <a:r>
              <a:rPr lang="el-GR" dirty="0" smtClean="0"/>
              <a:t>                    </a:t>
            </a:r>
            <a:r>
              <a:rPr lang="el-GR" dirty="0" err="1" smtClean="0"/>
              <a:t>Κρεσταινίτη</a:t>
            </a:r>
            <a:r>
              <a:rPr lang="el-GR" dirty="0" smtClean="0"/>
              <a:t> Βασιλεία</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Ομαδική </a:t>
            </a:r>
            <a:r>
              <a:rPr lang="el-GR" dirty="0" err="1" smtClean="0"/>
              <a:t>ζωραφιά</a:t>
            </a:r>
            <a:r>
              <a:rPr lang="el-GR" dirty="0" smtClean="0"/>
              <a:t> -Ανεμόμυλος</a:t>
            </a:r>
            <a:endParaRPr lang="el-GR" dirty="0"/>
          </a:p>
        </p:txBody>
      </p:sp>
      <p:pic>
        <p:nvPicPr>
          <p:cNvPr id="4" name="3 - Θέση περιεχομένου" descr="ψωμι 2 080.jpg"/>
          <p:cNvPicPr>
            <a:picLocks noGrp="1" noChangeAspect="1"/>
          </p:cNvPicPr>
          <p:nvPr>
            <p:ph idx="1"/>
          </p:nvPr>
        </p:nvPicPr>
        <p:blipFill>
          <a:blip r:embed="rId2" cstate="print"/>
          <a:stretch>
            <a:fillRect/>
          </a:stretch>
        </p:blipFill>
        <p:spPr>
          <a:xfrm>
            <a:off x="611561" y="530225"/>
            <a:ext cx="7632848" cy="4770983"/>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TotalTime>
  <Words>262</Words>
  <Application>Microsoft Office PowerPoint</Application>
  <PresentationFormat>Προβολή στην οθόνη (4:3)</PresentationFormat>
  <Paragraphs>23</Paragraphs>
  <Slides>9</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Άποψη</vt:lpstr>
      <vt:lpstr>Από το σιτάρι στο ψωμί</vt:lpstr>
      <vt:lpstr>                  ΠΡΟΖΥΜΙ</vt:lpstr>
      <vt:lpstr>Συνταγή  για ανανέωση προζυμιού</vt:lpstr>
      <vt:lpstr>Το προζύμι στο σχολείο μας</vt:lpstr>
      <vt:lpstr>    ΚΟΛΑΖ «Η ΣΠΟΡΑ»</vt:lpstr>
      <vt:lpstr>Ομαδική εργασία</vt:lpstr>
      <vt:lpstr>Σφραγίδα για πρόσφορο</vt:lpstr>
      <vt:lpstr>Συνταγή για το πρόσφορο</vt:lpstr>
      <vt:lpstr>Ομαδική ζωραφιά -Ανεμόμυλος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Από το σιτάρι στο ψωμί</dc:title>
  <dc:creator>user</dc:creator>
  <cp:lastModifiedBy>user</cp:lastModifiedBy>
  <cp:revision>9</cp:revision>
  <dcterms:created xsi:type="dcterms:W3CDTF">2018-10-25T19:03:29Z</dcterms:created>
  <dcterms:modified xsi:type="dcterms:W3CDTF">2018-10-29T20:45:11Z</dcterms:modified>
</cp:coreProperties>
</file>