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8"/>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10080625" cy="7559675"/>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Microsoft YaHei" pitchFamily="34" charset="-122"/>
        <a:cs typeface="+mn-cs"/>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Microsoft YaHei" pitchFamily="34" charset="-122"/>
        <a:cs typeface="+mn-cs"/>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Microsoft YaHei" pitchFamily="34" charset="-122"/>
        <a:cs typeface="+mn-cs"/>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Microsoft YaHei" pitchFamily="34" charset="-122"/>
        <a:cs typeface="+mn-cs"/>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Microsoft YaHei" pitchFamily="34" charset="-122"/>
        <a:cs typeface="+mn-cs"/>
      </a:defRPr>
    </a:lvl5pPr>
    <a:lvl6pPr marL="2286000" algn="l" defTabSz="914400" rtl="0" eaLnBrk="1" latinLnBrk="0" hangingPunct="1">
      <a:defRPr kern="1200">
        <a:solidFill>
          <a:schemeClr val="tx1"/>
        </a:solidFill>
        <a:latin typeface="Arial" charset="0"/>
        <a:ea typeface="Microsoft YaHei" pitchFamily="34" charset="-122"/>
        <a:cs typeface="+mn-cs"/>
      </a:defRPr>
    </a:lvl6pPr>
    <a:lvl7pPr marL="2743200" algn="l" defTabSz="914400" rtl="0" eaLnBrk="1" latinLnBrk="0" hangingPunct="1">
      <a:defRPr kern="1200">
        <a:solidFill>
          <a:schemeClr val="tx1"/>
        </a:solidFill>
        <a:latin typeface="Arial" charset="0"/>
        <a:ea typeface="Microsoft YaHei" pitchFamily="34" charset="-122"/>
        <a:cs typeface="+mn-cs"/>
      </a:defRPr>
    </a:lvl7pPr>
    <a:lvl8pPr marL="3200400" algn="l" defTabSz="914400" rtl="0" eaLnBrk="1" latinLnBrk="0" hangingPunct="1">
      <a:defRPr kern="1200">
        <a:solidFill>
          <a:schemeClr val="tx1"/>
        </a:solidFill>
        <a:latin typeface="Arial" charset="0"/>
        <a:ea typeface="Microsoft YaHei" pitchFamily="34" charset="-122"/>
        <a:cs typeface="+mn-cs"/>
      </a:defRPr>
    </a:lvl8pPr>
    <a:lvl9pPr marL="3657600" algn="l" defTabSz="914400" rtl="0" eaLnBrk="1" latinLnBrk="0" hangingPunct="1">
      <a:defRPr kern="1200">
        <a:solidFill>
          <a:schemeClr val="tx1"/>
        </a:solidFill>
        <a:latin typeface="Arial" charset="0"/>
        <a:ea typeface="Microsoft YaHei" pitchFamily="34"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1620"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sldImg"/>
          </p:nvPr>
        </p:nvSpPr>
        <p:spPr bwMode="auto">
          <a:xfrm>
            <a:off x="1106488" y="812800"/>
            <a:ext cx="5343525" cy="4006850"/>
          </a:xfrm>
          <a:prstGeom prst="rect">
            <a:avLst/>
          </a:prstGeom>
          <a:noFill/>
          <a:ln w="9525" cap="flat">
            <a:noFill/>
            <a:round/>
            <a:headEnd/>
            <a:tailEnd/>
          </a:ln>
          <a:effectLst/>
        </p:spPr>
      </p:sp>
      <p:sp>
        <p:nvSpPr>
          <p:cNvPr id="3074" name="Rectangle 2"/>
          <p:cNvSpPr>
            <a:spLocks noGrp="1" noChangeArrowheads="1"/>
          </p:cNvSpPr>
          <p:nvPr>
            <p:ph type="body"/>
          </p:nvPr>
        </p:nvSpPr>
        <p:spPr bwMode="auto">
          <a:xfrm>
            <a:off x="755650" y="5078413"/>
            <a:ext cx="6046788" cy="4810125"/>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p>
            <a:pPr lvl="0"/>
            <a:endParaRPr lang="el-GR" smtClean="0"/>
          </a:p>
        </p:txBody>
      </p:sp>
      <p:sp>
        <p:nvSpPr>
          <p:cNvPr id="3075" name="Rectangle 3"/>
          <p:cNvSpPr>
            <a:spLocks noGrp="1" noChangeArrowheads="1"/>
          </p:cNvSpPr>
          <p:nvPr>
            <p:ph type="hdr"/>
          </p:nvPr>
        </p:nvSpPr>
        <p:spPr bwMode="auto">
          <a:xfrm>
            <a:off x="0" y="0"/>
            <a:ext cx="3279775" cy="533400"/>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itchFamily="18" charset="0"/>
                <a:cs typeface="Arial" charset="0"/>
              </a:defRPr>
            </a:lvl1pPr>
          </a:lstStyle>
          <a:p>
            <a:endParaRPr lang="el-GR"/>
          </a:p>
        </p:txBody>
      </p:sp>
      <p:sp>
        <p:nvSpPr>
          <p:cNvPr id="3076" name="Rectangle 4"/>
          <p:cNvSpPr>
            <a:spLocks noGrp="1" noChangeArrowheads="1"/>
          </p:cNvSpPr>
          <p:nvPr>
            <p:ph type="dt"/>
          </p:nvPr>
        </p:nvSpPr>
        <p:spPr bwMode="auto">
          <a:xfrm>
            <a:off x="4278313" y="0"/>
            <a:ext cx="3279775" cy="533400"/>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itchFamily="18" charset="0"/>
                <a:cs typeface="Arial" charset="0"/>
              </a:defRPr>
            </a:lvl1pPr>
          </a:lstStyle>
          <a:p>
            <a:endParaRPr lang="el-GR"/>
          </a:p>
        </p:txBody>
      </p:sp>
      <p:sp>
        <p:nvSpPr>
          <p:cNvPr id="3077" name="Rectangle 5"/>
          <p:cNvSpPr>
            <a:spLocks noGrp="1" noChangeArrowheads="1"/>
          </p:cNvSpPr>
          <p:nvPr>
            <p:ph type="ftr"/>
          </p:nvPr>
        </p:nvSpPr>
        <p:spPr bwMode="auto">
          <a:xfrm>
            <a:off x="0" y="10156825"/>
            <a:ext cx="3279775" cy="533400"/>
          </a:xfrm>
          <a:prstGeom prst="rect">
            <a:avLst/>
          </a:prstGeom>
          <a:noFill/>
          <a:ln w="9525" cap="flat">
            <a:noFill/>
            <a:round/>
            <a:headEnd/>
            <a:tailEnd/>
          </a:ln>
          <a:effectLst/>
        </p:spPr>
        <p:txBody>
          <a:bodyPr vert="horz" wrap="square" lIns="0" tIns="0" rIns="0" bIns="0" numCol="1" anchor="b"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itchFamily="18" charset="0"/>
                <a:cs typeface="Arial" charset="0"/>
              </a:defRPr>
            </a:lvl1pPr>
          </a:lstStyle>
          <a:p>
            <a:endParaRPr lang="el-GR"/>
          </a:p>
        </p:txBody>
      </p:sp>
      <p:sp>
        <p:nvSpPr>
          <p:cNvPr id="3078" name="Rectangle 6"/>
          <p:cNvSpPr>
            <a:spLocks noGrp="1" noChangeArrowheads="1"/>
          </p:cNvSpPr>
          <p:nvPr>
            <p:ph type="sldNum"/>
          </p:nvPr>
        </p:nvSpPr>
        <p:spPr bwMode="auto">
          <a:xfrm>
            <a:off x="4278313" y="10156825"/>
            <a:ext cx="3279775" cy="533400"/>
          </a:xfrm>
          <a:prstGeom prst="rect">
            <a:avLst/>
          </a:prstGeom>
          <a:noFill/>
          <a:ln w="9525" cap="flat">
            <a:noFill/>
            <a:round/>
            <a:headEnd/>
            <a:tailEnd/>
          </a:ln>
          <a:effectLst/>
        </p:spPr>
        <p:txBody>
          <a:bodyPr vert="horz" wrap="square" lIns="0" tIns="0" rIns="0" bIns="0" numCol="1" anchor="b"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itchFamily="18" charset="0"/>
                <a:cs typeface="Arial" charset="0"/>
              </a:defRPr>
            </a:lvl1pPr>
          </a:lstStyle>
          <a:p>
            <a:fld id="{A54F39CC-A323-4155-A4B2-6078F6780AF4}" type="slidenum">
              <a:rPr lang="el-GR"/>
              <a:pPr/>
              <a:t>‹#›</a:t>
            </a:fld>
            <a:endParaRPr lang="el-GR"/>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0551163-6616-4511-A788-4BA72A4DE683}" type="slidenum">
              <a:rPr lang="el-GR"/>
              <a:pPr/>
              <a:t>1</a:t>
            </a:fld>
            <a:endParaRPr lang="el-GR"/>
          </a:p>
        </p:txBody>
      </p:sp>
      <p:sp>
        <p:nvSpPr>
          <p:cNvPr id="19457"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19458"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4EA3404-3CCD-425B-AE9D-66961D1884F5}" type="slidenum">
              <a:rPr lang="el-GR"/>
              <a:pPr/>
              <a:t>10</a:t>
            </a:fld>
            <a:endParaRPr lang="el-GR"/>
          </a:p>
        </p:txBody>
      </p:sp>
      <p:sp>
        <p:nvSpPr>
          <p:cNvPr id="28673"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8674"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EE7F056-71A6-4AEF-8D7B-FBE25E794328}" type="slidenum">
              <a:rPr lang="el-GR"/>
              <a:pPr/>
              <a:t>11</a:t>
            </a:fld>
            <a:endParaRPr lang="el-GR"/>
          </a:p>
        </p:txBody>
      </p:sp>
      <p:sp>
        <p:nvSpPr>
          <p:cNvPr id="29697"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9698"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A64D45D-FB0E-42BF-BAAD-1F85A7376D47}" type="slidenum">
              <a:rPr lang="el-GR"/>
              <a:pPr/>
              <a:t>12</a:t>
            </a:fld>
            <a:endParaRPr lang="el-GR"/>
          </a:p>
        </p:txBody>
      </p:sp>
      <p:sp>
        <p:nvSpPr>
          <p:cNvPr id="30721"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30722"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0DFB69E-FB42-4666-BB26-7765D0560CDD}" type="slidenum">
              <a:rPr lang="el-GR"/>
              <a:pPr/>
              <a:t>13</a:t>
            </a:fld>
            <a:endParaRPr lang="el-GR"/>
          </a:p>
        </p:txBody>
      </p:sp>
      <p:sp>
        <p:nvSpPr>
          <p:cNvPr id="31745"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31746"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E2C8F36-810A-4E81-ABF6-B483BFAFE606}" type="slidenum">
              <a:rPr lang="el-GR"/>
              <a:pPr/>
              <a:t>14</a:t>
            </a:fld>
            <a:endParaRPr lang="el-GR"/>
          </a:p>
        </p:txBody>
      </p:sp>
      <p:sp>
        <p:nvSpPr>
          <p:cNvPr id="32769"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32770"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91A98A1-669F-4104-8DC1-83DE84AE27DF}" type="slidenum">
              <a:rPr lang="el-GR"/>
              <a:pPr/>
              <a:t>15</a:t>
            </a:fld>
            <a:endParaRPr lang="el-GR"/>
          </a:p>
        </p:txBody>
      </p:sp>
      <p:sp>
        <p:nvSpPr>
          <p:cNvPr id="33793"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33794"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6CF6E83-719A-424D-9648-58265145C9E4}" type="slidenum">
              <a:rPr lang="el-GR"/>
              <a:pPr/>
              <a:t>2</a:t>
            </a:fld>
            <a:endParaRPr lang="el-GR"/>
          </a:p>
        </p:txBody>
      </p:sp>
      <p:sp>
        <p:nvSpPr>
          <p:cNvPr id="20481"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0482"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7EB702A-5C71-4225-AC5C-6224882D8B0E}" type="slidenum">
              <a:rPr lang="el-GR"/>
              <a:pPr/>
              <a:t>3</a:t>
            </a:fld>
            <a:endParaRPr lang="el-GR"/>
          </a:p>
        </p:txBody>
      </p:sp>
      <p:sp>
        <p:nvSpPr>
          <p:cNvPr id="21505"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1506"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E562D0A-E815-44EF-8EF5-C77C9193844D}" type="slidenum">
              <a:rPr lang="el-GR"/>
              <a:pPr/>
              <a:t>4</a:t>
            </a:fld>
            <a:endParaRPr lang="el-GR"/>
          </a:p>
        </p:txBody>
      </p:sp>
      <p:sp>
        <p:nvSpPr>
          <p:cNvPr id="22529"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2530"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5305A86-B0D3-4A9C-B03B-D65DDA00D2CF}" type="slidenum">
              <a:rPr lang="el-GR"/>
              <a:pPr/>
              <a:t>5</a:t>
            </a:fld>
            <a:endParaRPr lang="el-GR"/>
          </a:p>
        </p:txBody>
      </p:sp>
      <p:sp>
        <p:nvSpPr>
          <p:cNvPr id="23553"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3554"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866ECA92-50BC-4298-87CF-FAC1B6ED00FE}" type="slidenum">
              <a:rPr lang="el-GR"/>
              <a:pPr/>
              <a:t>6</a:t>
            </a:fld>
            <a:endParaRPr lang="el-GR"/>
          </a:p>
        </p:txBody>
      </p:sp>
      <p:sp>
        <p:nvSpPr>
          <p:cNvPr id="24577"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4578"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702B0D0-ADA4-4E02-97E1-882E7E8FCC93}" type="slidenum">
              <a:rPr lang="el-GR"/>
              <a:pPr/>
              <a:t>7</a:t>
            </a:fld>
            <a:endParaRPr lang="el-GR"/>
          </a:p>
        </p:txBody>
      </p:sp>
      <p:sp>
        <p:nvSpPr>
          <p:cNvPr id="25601"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5602"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9EF8DD9A-488F-4B52-A49D-02685C71FBA4}" type="slidenum">
              <a:rPr lang="el-GR"/>
              <a:pPr/>
              <a:t>8</a:t>
            </a:fld>
            <a:endParaRPr lang="el-GR"/>
          </a:p>
        </p:txBody>
      </p:sp>
      <p:sp>
        <p:nvSpPr>
          <p:cNvPr id="26625"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6626"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AD5FFCB-AFA8-43CC-96C3-0A6625215F8D}" type="slidenum">
              <a:rPr lang="el-GR"/>
              <a:pPr/>
              <a:t>9</a:t>
            </a:fld>
            <a:endParaRPr lang="el-GR"/>
          </a:p>
        </p:txBody>
      </p:sp>
      <p:sp>
        <p:nvSpPr>
          <p:cNvPr id="27649"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7650"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55650" y="2347913"/>
            <a:ext cx="8569325" cy="1620837"/>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idx="10"/>
          </p:nvPr>
        </p:nvSpPr>
        <p:spPr/>
        <p:txBody>
          <a:bodyPr/>
          <a:lstStyle>
            <a:lvl1pPr>
              <a:defRPr/>
            </a:lvl1pPr>
          </a:lstStyle>
          <a:p>
            <a:endParaRPr lang="el-GR"/>
          </a:p>
        </p:txBody>
      </p:sp>
      <p:sp>
        <p:nvSpPr>
          <p:cNvPr id="5" name="4 - Θέση υποσέλιδου"/>
          <p:cNvSpPr>
            <a:spLocks noGrp="1"/>
          </p:cNvSpPr>
          <p:nvPr>
            <p:ph type="ftr" idx="11"/>
          </p:nvPr>
        </p:nvSpPr>
        <p:spPr/>
        <p:txBody>
          <a:bodyPr/>
          <a:lstStyle>
            <a:lvl1pPr>
              <a:defRPr/>
            </a:lvl1pPr>
          </a:lstStyle>
          <a:p>
            <a:endParaRPr lang="el-GR"/>
          </a:p>
        </p:txBody>
      </p:sp>
      <p:sp>
        <p:nvSpPr>
          <p:cNvPr id="6" name="5 - Θέση αριθμού διαφάνειας"/>
          <p:cNvSpPr>
            <a:spLocks noGrp="1"/>
          </p:cNvSpPr>
          <p:nvPr>
            <p:ph type="sldNum" idx="12"/>
          </p:nvPr>
        </p:nvSpPr>
        <p:spPr/>
        <p:txBody>
          <a:bodyPr/>
          <a:lstStyle>
            <a:lvl1pPr>
              <a:defRPr/>
            </a:lvl1pPr>
          </a:lstStyle>
          <a:p>
            <a:fld id="{BE28134E-4FC6-4771-A20B-4491D4E21D56}" type="slidenum">
              <a:rPr lang="el-G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idx="10"/>
          </p:nvPr>
        </p:nvSpPr>
        <p:spPr/>
        <p:txBody>
          <a:bodyPr/>
          <a:lstStyle>
            <a:lvl1pPr>
              <a:defRPr/>
            </a:lvl1pPr>
          </a:lstStyle>
          <a:p>
            <a:endParaRPr lang="el-GR"/>
          </a:p>
        </p:txBody>
      </p:sp>
      <p:sp>
        <p:nvSpPr>
          <p:cNvPr id="5" name="4 - Θέση υποσέλιδου"/>
          <p:cNvSpPr>
            <a:spLocks noGrp="1"/>
          </p:cNvSpPr>
          <p:nvPr>
            <p:ph type="ftr" idx="11"/>
          </p:nvPr>
        </p:nvSpPr>
        <p:spPr/>
        <p:txBody>
          <a:bodyPr/>
          <a:lstStyle>
            <a:lvl1pPr>
              <a:defRPr/>
            </a:lvl1pPr>
          </a:lstStyle>
          <a:p>
            <a:endParaRPr lang="el-GR"/>
          </a:p>
        </p:txBody>
      </p:sp>
      <p:sp>
        <p:nvSpPr>
          <p:cNvPr id="6" name="5 - Θέση αριθμού διαφάνειας"/>
          <p:cNvSpPr>
            <a:spLocks noGrp="1"/>
          </p:cNvSpPr>
          <p:nvPr>
            <p:ph type="sldNum" idx="12"/>
          </p:nvPr>
        </p:nvSpPr>
        <p:spPr/>
        <p:txBody>
          <a:bodyPr/>
          <a:lstStyle>
            <a:lvl1pPr>
              <a:defRPr/>
            </a:lvl1pPr>
          </a:lstStyle>
          <a:p>
            <a:fld id="{296246CA-D6BA-4F72-A76E-6D23A53F76AD}" type="slidenum">
              <a:rPr lang="el-G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7305675" y="301625"/>
            <a:ext cx="2266950" cy="645477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503238" y="301625"/>
            <a:ext cx="6650037" cy="645477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idx="10"/>
          </p:nvPr>
        </p:nvSpPr>
        <p:spPr/>
        <p:txBody>
          <a:bodyPr/>
          <a:lstStyle>
            <a:lvl1pPr>
              <a:defRPr/>
            </a:lvl1pPr>
          </a:lstStyle>
          <a:p>
            <a:endParaRPr lang="el-GR"/>
          </a:p>
        </p:txBody>
      </p:sp>
      <p:sp>
        <p:nvSpPr>
          <p:cNvPr id="5" name="4 - Θέση υποσέλιδου"/>
          <p:cNvSpPr>
            <a:spLocks noGrp="1"/>
          </p:cNvSpPr>
          <p:nvPr>
            <p:ph type="ftr" idx="11"/>
          </p:nvPr>
        </p:nvSpPr>
        <p:spPr/>
        <p:txBody>
          <a:bodyPr/>
          <a:lstStyle>
            <a:lvl1pPr>
              <a:defRPr/>
            </a:lvl1pPr>
          </a:lstStyle>
          <a:p>
            <a:endParaRPr lang="el-GR"/>
          </a:p>
        </p:txBody>
      </p:sp>
      <p:sp>
        <p:nvSpPr>
          <p:cNvPr id="6" name="5 - Θέση αριθμού διαφάνειας"/>
          <p:cNvSpPr>
            <a:spLocks noGrp="1"/>
          </p:cNvSpPr>
          <p:nvPr>
            <p:ph type="sldNum" idx="12"/>
          </p:nvPr>
        </p:nvSpPr>
        <p:spPr/>
        <p:txBody>
          <a:bodyPr/>
          <a:lstStyle>
            <a:lvl1pPr>
              <a:defRPr/>
            </a:lvl1pPr>
          </a:lstStyle>
          <a:p>
            <a:fld id="{C3487821-EF1E-4CF0-9038-3A3F5A8A4672}" type="slidenum">
              <a:rPr lang="el-GR"/>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55650" y="2347913"/>
            <a:ext cx="8569325" cy="1620837"/>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idx="10"/>
          </p:nvPr>
        </p:nvSpPr>
        <p:spPr/>
        <p:txBody>
          <a:bodyPr/>
          <a:lstStyle>
            <a:lvl1pPr>
              <a:defRPr/>
            </a:lvl1pPr>
          </a:lstStyle>
          <a:p>
            <a:endParaRPr lang="el-GR"/>
          </a:p>
        </p:txBody>
      </p:sp>
      <p:sp>
        <p:nvSpPr>
          <p:cNvPr id="5" name="4 - Θέση υποσέλιδου"/>
          <p:cNvSpPr>
            <a:spLocks noGrp="1"/>
          </p:cNvSpPr>
          <p:nvPr>
            <p:ph type="ftr" idx="11"/>
          </p:nvPr>
        </p:nvSpPr>
        <p:spPr/>
        <p:txBody>
          <a:bodyPr/>
          <a:lstStyle>
            <a:lvl1pPr>
              <a:defRPr/>
            </a:lvl1pPr>
          </a:lstStyle>
          <a:p>
            <a:endParaRPr lang="el-GR"/>
          </a:p>
        </p:txBody>
      </p:sp>
      <p:sp>
        <p:nvSpPr>
          <p:cNvPr id="6" name="5 - Θέση αριθμού διαφάνειας"/>
          <p:cNvSpPr>
            <a:spLocks noGrp="1"/>
          </p:cNvSpPr>
          <p:nvPr>
            <p:ph type="sldNum" idx="12"/>
          </p:nvPr>
        </p:nvSpPr>
        <p:spPr/>
        <p:txBody>
          <a:bodyPr/>
          <a:lstStyle>
            <a:lvl1pPr>
              <a:defRPr/>
            </a:lvl1pPr>
          </a:lstStyle>
          <a:p>
            <a:fld id="{1B4CEAF3-991C-4D9E-9560-0E6FFC3E4A32}" type="slidenum">
              <a:rPr lang="el-GR"/>
              <a:pPr/>
              <a:t>‹#›</a:t>
            </a:fld>
            <a:endParaRPr lang="el-G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idx="10"/>
          </p:nvPr>
        </p:nvSpPr>
        <p:spPr/>
        <p:txBody>
          <a:bodyPr/>
          <a:lstStyle>
            <a:lvl1pPr>
              <a:defRPr/>
            </a:lvl1pPr>
          </a:lstStyle>
          <a:p>
            <a:endParaRPr lang="el-GR"/>
          </a:p>
        </p:txBody>
      </p:sp>
      <p:sp>
        <p:nvSpPr>
          <p:cNvPr id="5" name="4 - Θέση υποσέλιδου"/>
          <p:cNvSpPr>
            <a:spLocks noGrp="1"/>
          </p:cNvSpPr>
          <p:nvPr>
            <p:ph type="ftr" idx="11"/>
          </p:nvPr>
        </p:nvSpPr>
        <p:spPr/>
        <p:txBody>
          <a:bodyPr/>
          <a:lstStyle>
            <a:lvl1pPr>
              <a:defRPr/>
            </a:lvl1pPr>
          </a:lstStyle>
          <a:p>
            <a:endParaRPr lang="el-GR"/>
          </a:p>
        </p:txBody>
      </p:sp>
      <p:sp>
        <p:nvSpPr>
          <p:cNvPr id="6" name="5 - Θέση αριθμού διαφάνειας"/>
          <p:cNvSpPr>
            <a:spLocks noGrp="1"/>
          </p:cNvSpPr>
          <p:nvPr>
            <p:ph type="sldNum" idx="12"/>
          </p:nvPr>
        </p:nvSpPr>
        <p:spPr/>
        <p:txBody>
          <a:bodyPr/>
          <a:lstStyle>
            <a:lvl1pPr>
              <a:defRPr/>
            </a:lvl1pPr>
          </a:lstStyle>
          <a:p>
            <a:fld id="{D451C294-AFDD-4B51-AD43-912D2105E0FC}" type="slidenum">
              <a:rPr lang="el-GR"/>
              <a:pPr/>
              <a:t>‹#›</a:t>
            </a:fld>
            <a:endParaRPr lang="el-G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96925" y="4857750"/>
            <a:ext cx="8567738" cy="15017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idx="10"/>
          </p:nvPr>
        </p:nvSpPr>
        <p:spPr/>
        <p:txBody>
          <a:bodyPr/>
          <a:lstStyle>
            <a:lvl1pPr>
              <a:defRPr/>
            </a:lvl1pPr>
          </a:lstStyle>
          <a:p>
            <a:endParaRPr lang="el-GR"/>
          </a:p>
        </p:txBody>
      </p:sp>
      <p:sp>
        <p:nvSpPr>
          <p:cNvPr id="5" name="4 - Θέση υποσέλιδου"/>
          <p:cNvSpPr>
            <a:spLocks noGrp="1"/>
          </p:cNvSpPr>
          <p:nvPr>
            <p:ph type="ftr" idx="11"/>
          </p:nvPr>
        </p:nvSpPr>
        <p:spPr/>
        <p:txBody>
          <a:bodyPr/>
          <a:lstStyle>
            <a:lvl1pPr>
              <a:defRPr/>
            </a:lvl1pPr>
          </a:lstStyle>
          <a:p>
            <a:endParaRPr lang="el-GR"/>
          </a:p>
        </p:txBody>
      </p:sp>
      <p:sp>
        <p:nvSpPr>
          <p:cNvPr id="6" name="5 - Θέση αριθμού διαφάνειας"/>
          <p:cNvSpPr>
            <a:spLocks noGrp="1"/>
          </p:cNvSpPr>
          <p:nvPr>
            <p:ph type="sldNum" idx="12"/>
          </p:nvPr>
        </p:nvSpPr>
        <p:spPr/>
        <p:txBody>
          <a:bodyPr/>
          <a:lstStyle>
            <a:lvl1pPr>
              <a:defRPr/>
            </a:lvl1pPr>
          </a:lstStyle>
          <a:p>
            <a:fld id="{67D08E73-77DA-43A0-9B9B-A5A616B37E90}" type="slidenum">
              <a:rPr lang="el-GR"/>
              <a:pPr/>
              <a:t>‹#›</a:t>
            </a:fld>
            <a:endParaRPr lang="el-G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503238" y="1768475"/>
            <a:ext cx="3990975"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6613" y="1768475"/>
            <a:ext cx="3990975"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idx="10"/>
          </p:nvPr>
        </p:nvSpPr>
        <p:spPr/>
        <p:txBody>
          <a:bodyPr/>
          <a:lstStyle>
            <a:lvl1pPr>
              <a:defRPr/>
            </a:lvl1pPr>
          </a:lstStyle>
          <a:p>
            <a:endParaRPr lang="el-GR"/>
          </a:p>
        </p:txBody>
      </p:sp>
      <p:sp>
        <p:nvSpPr>
          <p:cNvPr id="6" name="5 - Θέση υποσέλιδου"/>
          <p:cNvSpPr>
            <a:spLocks noGrp="1"/>
          </p:cNvSpPr>
          <p:nvPr>
            <p:ph type="ftr" idx="11"/>
          </p:nvPr>
        </p:nvSpPr>
        <p:spPr/>
        <p:txBody>
          <a:bodyPr/>
          <a:lstStyle>
            <a:lvl1pPr>
              <a:defRPr/>
            </a:lvl1pPr>
          </a:lstStyle>
          <a:p>
            <a:endParaRPr lang="el-GR"/>
          </a:p>
        </p:txBody>
      </p:sp>
      <p:sp>
        <p:nvSpPr>
          <p:cNvPr id="7" name="6 - Θέση αριθμού διαφάνειας"/>
          <p:cNvSpPr>
            <a:spLocks noGrp="1"/>
          </p:cNvSpPr>
          <p:nvPr>
            <p:ph type="sldNum" idx="12"/>
          </p:nvPr>
        </p:nvSpPr>
        <p:spPr/>
        <p:txBody>
          <a:bodyPr/>
          <a:lstStyle>
            <a:lvl1pPr>
              <a:defRPr/>
            </a:lvl1pPr>
          </a:lstStyle>
          <a:p>
            <a:fld id="{60FF5D84-0A90-468D-99BF-CE401405C01B}" type="slidenum">
              <a:rPr lang="el-GR"/>
              <a:pPr/>
              <a:t>‹#›</a:t>
            </a:fld>
            <a:endParaRPr lang="el-G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04825" y="303213"/>
            <a:ext cx="9072563" cy="1258887"/>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idx="10"/>
          </p:nvPr>
        </p:nvSpPr>
        <p:spPr/>
        <p:txBody>
          <a:bodyPr/>
          <a:lstStyle>
            <a:lvl1pPr>
              <a:defRPr/>
            </a:lvl1pPr>
          </a:lstStyle>
          <a:p>
            <a:endParaRPr lang="el-GR"/>
          </a:p>
        </p:txBody>
      </p:sp>
      <p:sp>
        <p:nvSpPr>
          <p:cNvPr id="8" name="7 - Θέση υποσέλιδου"/>
          <p:cNvSpPr>
            <a:spLocks noGrp="1"/>
          </p:cNvSpPr>
          <p:nvPr>
            <p:ph type="ftr" idx="11"/>
          </p:nvPr>
        </p:nvSpPr>
        <p:spPr/>
        <p:txBody>
          <a:bodyPr/>
          <a:lstStyle>
            <a:lvl1pPr>
              <a:defRPr/>
            </a:lvl1pPr>
          </a:lstStyle>
          <a:p>
            <a:endParaRPr lang="el-GR"/>
          </a:p>
        </p:txBody>
      </p:sp>
      <p:sp>
        <p:nvSpPr>
          <p:cNvPr id="9" name="8 - Θέση αριθμού διαφάνειας"/>
          <p:cNvSpPr>
            <a:spLocks noGrp="1"/>
          </p:cNvSpPr>
          <p:nvPr>
            <p:ph type="sldNum" idx="12"/>
          </p:nvPr>
        </p:nvSpPr>
        <p:spPr/>
        <p:txBody>
          <a:bodyPr/>
          <a:lstStyle>
            <a:lvl1pPr>
              <a:defRPr/>
            </a:lvl1pPr>
          </a:lstStyle>
          <a:p>
            <a:fld id="{DBBA3CDB-8661-4464-A5D0-D737C96E191E}" type="slidenum">
              <a:rPr lang="el-GR"/>
              <a:pPr/>
              <a:t>‹#›</a:t>
            </a:fld>
            <a:endParaRPr lang="el-G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idx="10"/>
          </p:nvPr>
        </p:nvSpPr>
        <p:spPr/>
        <p:txBody>
          <a:bodyPr/>
          <a:lstStyle>
            <a:lvl1pPr>
              <a:defRPr/>
            </a:lvl1pPr>
          </a:lstStyle>
          <a:p>
            <a:endParaRPr lang="el-GR"/>
          </a:p>
        </p:txBody>
      </p:sp>
      <p:sp>
        <p:nvSpPr>
          <p:cNvPr id="4" name="3 - Θέση υποσέλιδου"/>
          <p:cNvSpPr>
            <a:spLocks noGrp="1"/>
          </p:cNvSpPr>
          <p:nvPr>
            <p:ph type="ftr" idx="11"/>
          </p:nvPr>
        </p:nvSpPr>
        <p:spPr/>
        <p:txBody>
          <a:bodyPr/>
          <a:lstStyle>
            <a:lvl1pPr>
              <a:defRPr/>
            </a:lvl1pPr>
          </a:lstStyle>
          <a:p>
            <a:endParaRPr lang="el-GR"/>
          </a:p>
        </p:txBody>
      </p:sp>
      <p:sp>
        <p:nvSpPr>
          <p:cNvPr id="5" name="4 - Θέση αριθμού διαφάνειας"/>
          <p:cNvSpPr>
            <a:spLocks noGrp="1"/>
          </p:cNvSpPr>
          <p:nvPr>
            <p:ph type="sldNum" idx="12"/>
          </p:nvPr>
        </p:nvSpPr>
        <p:spPr/>
        <p:txBody>
          <a:bodyPr/>
          <a:lstStyle>
            <a:lvl1pPr>
              <a:defRPr/>
            </a:lvl1pPr>
          </a:lstStyle>
          <a:p>
            <a:fld id="{712F65CE-A903-4713-97C3-F175A41EF968}" type="slidenum">
              <a:rPr lang="el-GR"/>
              <a:pPr/>
              <a:t>‹#›</a:t>
            </a:fld>
            <a:endParaRPr lang="el-G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idx="10"/>
          </p:nvPr>
        </p:nvSpPr>
        <p:spPr/>
        <p:txBody>
          <a:bodyPr/>
          <a:lstStyle>
            <a:lvl1pPr>
              <a:defRPr/>
            </a:lvl1pPr>
          </a:lstStyle>
          <a:p>
            <a:endParaRPr lang="el-GR"/>
          </a:p>
        </p:txBody>
      </p:sp>
      <p:sp>
        <p:nvSpPr>
          <p:cNvPr id="3" name="2 - Θέση υποσέλιδου"/>
          <p:cNvSpPr>
            <a:spLocks noGrp="1"/>
          </p:cNvSpPr>
          <p:nvPr>
            <p:ph type="ftr" idx="11"/>
          </p:nvPr>
        </p:nvSpPr>
        <p:spPr/>
        <p:txBody>
          <a:bodyPr/>
          <a:lstStyle>
            <a:lvl1pPr>
              <a:defRPr/>
            </a:lvl1pPr>
          </a:lstStyle>
          <a:p>
            <a:endParaRPr lang="el-GR"/>
          </a:p>
        </p:txBody>
      </p:sp>
      <p:sp>
        <p:nvSpPr>
          <p:cNvPr id="4" name="3 - Θέση αριθμού διαφάνειας"/>
          <p:cNvSpPr>
            <a:spLocks noGrp="1"/>
          </p:cNvSpPr>
          <p:nvPr>
            <p:ph type="sldNum" idx="12"/>
          </p:nvPr>
        </p:nvSpPr>
        <p:spPr/>
        <p:txBody>
          <a:bodyPr/>
          <a:lstStyle>
            <a:lvl1pPr>
              <a:defRPr/>
            </a:lvl1pPr>
          </a:lstStyle>
          <a:p>
            <a:fld id="{79637C1A-275B-4EE6-8285-86EA2EFF1CBF}" type="slidenum">
              <a:rPr lang="el-GR"/>
              <a:pPr/>
              <a:t>‹#›</a:t>
            </a:fld>
            <a:endParaRPr lang="el-G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04825" y="301625"/>
            <a:ext cx="3316288" cy="1279525"/>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idx="10"/>
          </p:nvPr>
        </p:nvSpPr>
        <p:spPr/>
        <p:txBody>
          <a:bodyPr/>
          <a:lstStyle>
            <a:lvl1pPr>
              <a:defRPr/>
            </a:lvl1pPr>
          </a:lstStyle>
          <a:p>
            <a:endParaRPr lang="el-GR"/>
          </a:p>
        </p:txBody>
      </p:sp>
      <p:sp>
        <p:nvSpPr>
          <p:cNvPr id="6" name="5 - Θέση υποσέλιδου"/>
          <p:cNvSpPr>
            <a:spLocks noGrp="1"/>
          </p:cNvSpPr>
          <p:nvPr>
            <p:ph type="ftr" idx="11"/>
          </p:nvPr>
        </p:nvSpPr>
        <p:spPr/>
        <p:txBody>
          <a:bodyPr/>
          <a:lstStyle>
            <a:lvl1pPr>
              <a:defRPr/>
            </a:lvl1pPr>
          </a:lstStyle>
          <a:p>
            <a:endParaRPr lang="el-GR"/>
          </a:p>
        </p:txBody>
      </p:sp>
      <p:sp>
        <p:nvSpPr>
          <p:cNvPr id="7" name="6 - Θέση αριθμού διαφάνειας"/>
          <p:cNvSpPr>
            <a:spLocks noGrp="1"/>
          </p:cNvSpPr>
          <p:nvPr>
            <p:ph type="sldNum" idx="12"/>
          </p:nvPr>
        </p:nvSpPr>
        <p:spPr/>
        <p:txBody>
          <a:bodyPr/>
          <a:lstStyle>
            <a:lvl1pPr>
              <a:defRPr/>
            </a:lvl1pPr>
          </a:lstStyle>
          <a:p>
            <a:fld id="{DBC3319B-7327-47D0-81BE-BCD1549A7A93}" type="slidenum">
              <a:rPr lang="el-G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idx="10"/>
          </p:nvPr>
        </p:nvSpPr>
        <p:spPr/>
        <p:txBody>
          <a:bodyPr/>
          <a:lstStyle>
            <a:lvl1pPr>
              <a:defRPr/>
            </a:lvl1pPr>
          </a:lstStyle>
          <a:p>
            <a:endParaRPr lang="el-GR"/>
          </a:p>
        </p:txBody>
      </p:sp>
      <p:sp>
        <p:nvSpPr>
          <p:cNvPr id="5" name="4 - Θέση υποσέλιδου"/>
          <p:cNvSpPr>
            <a:spLocks noGrp="1"/>
          </p:cNvSpPr>
          <p:nvPr>
            <p:ph type="ftr" idx="11"/>
          </p:nvPr>
        </p:nvSpPr>
        <p:spPr/>
        <p:txBody>
          <a:bodyPr/>
          <a:lstStyle>
            <a:lvl1pPr>
              <a:defRPr/>
            </a:lvl1pPr>
          </a:lstStyle>
          <a:p>
            <a:endParaRPr lang="el-GR"/>
          </a:p>
        </p:txBody>
      </p:sp>
      <p:sp>
        <p:nvSpPr>
          <p:cNvPr id="6" name="5 - Θέση αριθμού διαφάνειας"/>
          <p:cNvSpPr>
            <a:spLocks noGrp="1"/>
          </p:cNvSpPr>
          <p:nvPr>
            <p:ph type="sldNum" idx="12"/>
          </p:nvPr>
        </p:nvSpPr>
        <p:spPr/>
        <p:txBody>
          <a:bodyPr/>
          <a:lstStyle>
            <a:lvl1pPr>
              <a:defRPr/>
            </a:lvl1pPr>
          </a:lstStyle>
          <a:p>
            <a:fld id="{C95C3B9A-BA84-4F3C-B78D-1151BC03EF09}" type="slidenum">
              <a:rPr lang="el-GR"/>
              <a:pPr/>
              <a:t>‹#›</a:t>
            </a:fld>
            <a:endParaRPr lang="el-G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976438" y="5291138"/>
            <a:ext cx="6048375" cy="625475"/>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idx="10"/>
          </p:nvPr>
        </p:nvSpPr>
        <p:spPr/>
        <p:txBody>
          <a:bodyPr/>
          <a:lstStyle>
            <a:lvl1pPr>
              <a:defRPr/>
            </a:lvl1pPr>
          </a:lstStyle>
          <a:p>
            <a:endParaRPr lang="el-GR"/>
          </a:p>
        </p:txBody>
      </p:sp>
      <p:sp>
        <p:nvSpPr>
          <p:cNvPr id="6" name="5 - Θέση υποσέλιδου"/>
          <p:cNvSpPr>
            <a:spLocks noGrp="1"/>
          </p:cNvSpPr>
          <p:nvPr>
            <p:ph type="ftr" idx="11"/>
          </p:nvPr>
        </p:nvSpPr>
        <p:spPr/>
        <p:txBody>
          <a:bodyPr/>
          <a:lstStyle>
            <a:lvl1pPr>
              <a:defRPr/>
            </a:lvl1pPr>
          </a:lstStyle>
          <a:p>
            <a:endParaRPr lang="el-GR"/>
          </a:p>
        </p:txBody>
      </p:sp>
      <p:sp>
        <p:nvSpPr>
          <p:cNvPr id="7" name="6 - Θέση αριθμού διαφάνειας"/>
          <p:cNvSpPr>
            <a:spLocks noGrp="1"/>
          </p:cNvSpPr>
          <p:nvPr>
            <p:ph type="sldNum" idx="12"/>
          </p:nvPr>
        </p:nvSpPr>
        <p:spPr/>
        <p:txBody>
          <a:bodyPr/>
          <a:lstStyle>
            <a:lvl1pPr>
              <a:defRPr/>
            </a:lvl1pPr>
          </a:lstStyle>
          <a:p>
            <a:fld id="{09BD8BD7-EFB0-46FD-99DB-ABEAA3DB96D0}" type="slidenum">
              <a:rPr lang="el-GR"/>
              <a:pPr/>
              <a:t>‹#›</a:t>
            </a:fld>
            <a:endParaRPr lang="el-G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idx="10"/>
          </p:nvPr>
        </p:nvSpPr>
        <p:spPr/>
        <p:txBody>
          <a:bodyPr/>
          <a:lstStyle>
            <a:lvl1pPr>
              <a:defRPr/>
            </a:lvl1pPr>
          </a:lstStyle>
          <a:p>
            <a:endParaRPr lang="el-GR"/>
          </a:p>
        </p:txBody>
      </p:sp>
      <p:sp>
        <p:nvSpPr>
          <p:cNvPr id="5" name="4 - Θέση υποσέλιδου"/>
          <p:cNvSpPr>
            <a:spLocks noGrp="1"/>
          </p:cNvSpPr>
          <p:nvPr>
            <p:ph type="ftr" idx="11"/>
          </p:nvPr>
        </p:nvSpPr>
        <p:spPr/>
        <p:txBody>
          <a:bodyPr/>
          <a:lstStyle>
            <a:lvl1pPr>
              <a:defRPr/>
            </a:lvl1pPr>
          </a:lstStyle>
          <a:p>
            <a:endParaRPr lang="el-GR"/>
          </a:p>
        </p:txBody>
      </p:sp>
      <p:sp>
        <p:nvSpPr>
          <p:cNvPr id="6" name="5 - Θέση αριθμού διαφάνειας"/>
          <p:cNvSpPr>
            <a:spLocks noGrp="1"/>
          </p:cNvSpPr>
          <p:nvPr>
            <p:ph type="sldNum" idx="12"/>
          </p:nvPr>
        </p:nvSpPr>
        <p:spPr/>
        <p:txBody>
          <a:bodyPr/>
          <a:lstStyle>
            <a:lvl1pPr>
              <a:defRPr/>
            </a:lvl1pPr>
          </a:lstStyle>
          <a:p>
            <a:fld id="{8FBDCE8E-C0F5-47D6-9DC0-49706A1BF05E}" type="slidenum">
              <a:rPr lang="el-GR"/>
              <a:pPr/>
              <a:t>‹#›</a:t>
            </a:fld>
            <a:endParaRPr lang="el-G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70663" y="301625"/>
            <a:ext cx="2068512" cy="645477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360363" y="301625"/>
            <a:ext cx="6057900" cy="645477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idx="10"/>
          </p:nvPr>
        </p:nvSpPr>
        <p:spPr/>
        <p:txBody>
          <a:bodyPr/>
          <a:lstStyle>
            <a:lvl1pPr>
              <a:defRPr/>
            </a:lvl1pPr>
          </a:lstStyle>
          <a:p>
            <a:endParaRPr lang="el-GR"/>
          </a:p>
        </p:txBody>
      </p:sp>
      <p:sp>
        <p:nvSpPr>
          <p:cNvPr id="5" name="4 - Θέση υποσέλιδου"/>
          <p:cNvSpPr>
            <a:spLocks noGrp="1"/>
          </p:cNvSpPr>
          <p:nvPr>
            <p:ph type="ftr" idx="11"/>
          </p:nvPr>
        </p:nvSpPr>
        <p:spPr/>
        <p:txBody>
          <a:bodyPr/>
          <a:lstStyle>
            <a:lvl1pPr>
              <a:defRPr/>
            </a:lvl1pPr>
          </a:lstStyle>
          <a:p>
            <a:endParaRPr lang="el-GR"/>
          </a:p>
        </p:txBody>
      </p:sp>
      <p:sp>
        <p:nvSpPr>
          <p:cNvPr id="6" name="5 - Θέση αριθμού διαφάνειας"/>
          <p:cNvSpPr>
            <a:spLocks noGrp="1"/>
          </p:cNvSpPr>
          <p:nvPr>
            <p:ph type="sldNum" idx="12"/>
          </p:nvPr>
        </p:nvSpPr>
        <p:spPr/>
        <p:txBody>
          <a:bodyPr/>
          <a:lstStyle>
            <a:lvl1pPr>
              <a:defRPr/>
            </a:lvl1pPr>
          </a:lstStyle>
          <a:p>
            <a:fld id="{49295D07-A325-4A04-87D7-B4D18E97F41E}" type="slidenum">
              <a:rPr lang="el-GR"/>
              <a:pPr/>
              <a:t>‹#›</a:t>
            </a:fld>
            <a:endParaRPr lang="el-G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Προσαρμοσμένη διάταξη">
    <p:spTree>
      <p:nvGrpSpPr>
        <p:cNvPr id="1" name=""/>
        <p:cNvGrpSpPr/>
        <p:nvPr/>
      </p:nvGrpSpPr>
      <p:grpSpPr>
        <a:xfrm>
          <a:off x="0" y="0"/>
          <a:ext cx="0" cy="0"/>
          <a:chOff x="0" y="0"/>
          <a:chExt cx="0" cy="0"/>
        </a:xfrm>
      </p:grpSpPr>
      <p:sp>
        <p:nvSpPr>
          <p:cNvPr id="2" name="1 - Τίτλος"/>
          <p:cNvSpPr>
            <a:spLocks noGrp="1"/>
          </p:cNvSpPr>
          <p:nvPr>
            <p:ph type="title"/>
          </p:nvPr>
        </p:nvSpPr>
        <p:spPr>
          <a:xfrm>
            <a:off x="360363" y="301625"/>
            <a:ext cx="8278812" cy="1260475"/>
          </a:xfrm>
        </p:spPr>
        <p:txBody>
          <a:bodyPr/>
          <a:lstStyle/>
          <a:p>
            <a:r>
              <a:rPr lang="el-GR" smtClean="0"/>
              <a:t>Kλικ για επεξεργασία του τίτλου</a:t>
            </a:r>
            <a:endParaRPr lang="el-GR"/>
          </a:p>
        </p:txBody>
      </p:sp>
      <p:sp>
        <p:nvSpPr>
          <p:cNvPr id="3" name="2 - Θέση ημερομηνίας"/>
          <p:cNvSpPr>
            <a:spLocks noGrp="1"/>
          </p:cNvSpPr>
          <p:nvPr>
            <p:ph type="dt" idx="10"/>
          </p:nvPr>
        </p:nvSpPr>
        <p:spPr>
          <a:xfrm>
            <a:off x="503238" y="6886575"/>
            <a:ext cx="2346325" cy="519113"/>
          </a:xfrm>
        </p:spPr>
        <p:txBody>
          <a:bodyPr/>
          <a:lstStyle>
            <a:lvl1pPr>
              <a:defRPr/>
            </a:lvl1pPr>
          </a:lstStyle>
          <a:p>
            <a:endParaRPr lang="el-GR"/>
          </a:p>
        </p:txBody>
      </p:sp>
      <p:sp>
        <p:nvSpPr>
          <p:cNvPr id="4" name="3 - Θέση υποσέλιδου"/>
          <p:cNvSpPr>
            <a:spLocks noGrp="1"/>
          </p:cNvSpPr>
          <p:nvPr>
            <p:ph type="ftr" idx="11"/>
          </p:nvPr>
        </p:nvSpPr>
        <p:spPr>
          <a:xfrm>
            <a:off x="3014663" y="6886575"/>
            <a:ext cx="3194050" cy="519113"/>
          </a:xfrm>
        </p:spPr>
        <p:txBody>
          <a:bodyPr/>
          <a:lstStyle>
            <a:lvl1pPr>
              <a:defRPr/>
            </a:lvl1pPr>
          </a:lstStyle>
          <a:p>
            <a:endParaRPr lang="el-GR"/>
          </a:p>
        </p:txBody>
      </p:sp>
      <p:sp>
        <p:nvSpPr>
          <p:cNvPr id="5" name="4 - Θέση αριθμού διαφάνειας"/>
          <p:cNvSpPr>
            <a:spLocks noGrp="1"/>
          </p:cNvSpPr>
          <p:nvPr>
            <p:ph type="sldNum" idx="12"/>
          </p:nvPr>
        </p:nvSpPr>
        <p:spPr>
          <a:xfrm>
            <a:off x="6435725" y="6886575"/>
            <a:ext cx="2346325" cy="519113"/>
          </a:xfrm>
        </p:spPr>
        <p:txBody>
          <a:bodyPr/>
          <a:lstStyle>
            <a:lvl1pPr>
              <a:defRPr/>
            </a:lvl1pPr>
          </a:lstStyle>
          <a:p>
            <a:fld id="{EA5BD614-2541-43E1-AFD9-8FCBD2DB6529}" type="slidenum">
              <a:rPr lang="el-G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96925" y="4857750"/>
            <a:ext cx="8567738" cy="15017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idx="10"/>
          </p:nvPr>
        </p:nvSpPr>
        <p:spPr/>
        <p:txBody>
          <a:bodyPr/>
          <a:lstStyle>
            <a:lvl1pPr>
              <a:defRPr/>
            </a:lvl1pPr>
          </a:lstStyle>
          <a:p>
            <a:endParaRPr lang="el-GR"/>
          </a:p>
        </p:txBody>
      </p:sp>
      <p:sp>
        <p:nvSpPr>
          <p:cNvPr id="5" name="4 - Θέση υποσέλιδου"/>
          <p:cNvSpPr>
            <a:spLocks noGrp="1"/>
          </p:cNvSpPr>
          <p:nvPr>
            <p:ph type="ftr" idx="11"/>
          </p:nvPr>
        </p:nvSpPr>
        <p:spPr/>
        <p:txBody>
          <a:bodyPr/>
          <a:lstStyle>
            <a:lvl1pPr>
              <a:defRPr/>
            </a:lvl1pPr>
          </a:lstStyle>
          <a:p>
            <a:endParaRPr lang="el-GR"/>
          </a:p>
        </p:txBody>
      </p:sp>
      <p:sp>
        <p:nvSpPr>
          <p:cNvPr id="6" name="5 - Θέση αριθμού διαφάνειας"/>
          <p:cNvSpPr>
            <a:spLocks noGrp="1"/>
          </p:cNvSpPr>
          <p:nvPr>
            <p:ph type="sldNum" idx="12"/>
          </p:nvPr>
        </p:nvSpPr>
        <p:spPr/>
        <p:txBody>
          <a:bodyPr/>
          <a:lstStyle>
            <a:lvl1pPr>
              <a:defRPr/>
            </a:lvl1pPr>
          </a:lstStyle>
          <a:p>
            <a:fld id="{93C44062-7A2F-4722-BAD1-5DC03B748FBD}" type="slidenum">
              <a:rPr lang="el-G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503238" y="1768475"/>
            <a:ext cx="4457700"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5113338" y="1768475"/>
            <a:ext cx="4459287"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idx="10"/>
          </p:nvPr>
        </p:nvSpPr>
        <p:spPr/>
        <p:txBody>
          <a:bodyPr/>
          <a:lstStyle>
            <a:lvl1pPr>
              <a:defRPr/>
            </a:lvl1pPr>
          </a:lstStyle>
          <a:p>
            <a:endParaRPr lang="el-GR"/>
          </a:p>
        </p:txBody>
      </p:sp>
      <p:sp>
        <p:nvSpPr>
          <p:cNvPr id="6" name="5 - Θέση υποσέλιδου"/>
          <p:cNvSpPr>
            <a:spLocks noGrp="1"/>
          </p:cNvSpPr>
          <p:nvPr>
            <p:ph type="ftr" idx="11"/>
          </p:nvPr>
        </p:nvSpPr>
        <p:spPr/>
        <p:txBody>
          <a:bodyPr/>
          <a:lstStyle>
            <a:lvl1pPr>
              <a:defRPr/>
            </a:lvl1pPr>
          </a:lstStyle>
          <a:p>
            <a:endParaRPr lang="el-GR"/>
          </a:p>
        </p:txBody>
      </p:sp>
      <p:sp>
        <p:nvSpPr>
          <p:cNvPr id="7" name="6 - Θέση αριθμού διαφάνειας"/>
          <p:cNvSpPr>
            <a:spLocks noGrp="1"/>
          </p:cNvSpPr>
          <p:nvPr>
            <p:ph type="sldNum" idx="12"/>
          </p:nvPr>
        </p:nvSpPr>
        <p:spPr/>
        <p:txBody>
          <a:bodyPr/>
          <a:lstStyle>
            <a:lvl1pPr>
              <a:defRPr/>
            </a:lvl1pPr>
          </a:lstStyle>
          <a:p>
            <a:fld id="{07DFE7F9-0DA6-44EB-B81E-59BE171EB216}" type="slidenum">
              <a:rPr lang="el-G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04825" y="303213"/>
            <a:ext cx="9072563" cy="1258887"/>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idx="10"/>
          </p:nvPr>
        </p:nvSpPr>
        <p:spPr/>
        <p:txBody>
          <a:bodyPr/>
          <a:lstStyle>
            <a:lvl1pPr>
              <a:defRPr/>
            </a:lvl1pPr>
          </a:lstStyle>
          <a:p>
            <a:endParaRPr lang="el-GR"/>
          </a:p>
        </p:txBody>
      </p:sp>
      <p:sp>
        <p:nvSpPr>
          <p:cNvPr id="8" name="7 - Θέση υποσέλιδου"/>
          <p:cNvSpPr>
            <a:spLocks noGrp="1"/>
          </p:cNvSpPr>
          <p:nvPr>
            <p:ph type="ftr" idx="11"/>
          </p:nvPr>
        </p:nvSpPr>
        <p:spPr/>
        <p:txBody>
          <a:bodyPr/>
          <a:lstStyle>
            <a:lvl1pPr>
              <a:defRPr/>
            </a:lvl1pPr>
          </a:lstStyle>
          <a:p>
            <a:endParaRPr lang="el-GR"/>
          </a:p>
        </p:txBody>
      </p:sp>
      <p:sp>
        <p:nvSpPr>
          <p:cNvPr id="9" name="8 - Θέση αριθμού διαφάνειας"/>
          <p:cNvSpPr>
            <a:spLocks noGrp="1"/>
          </p:cNvSpPr>
          <p:nvPr>
            <p:ph type="sldNum" idx="12"/>
          </p:nvPr>
        </p:nvSpPr>
        <p:spPr/>
        <p:txBody>
          <a:bodyPr/>
          <a:lstStyle>
            <a:lvl1pPr>
              <a:defRPr/>
            </a:lvl1pPr>
          </a:lstStyle>
          <a:p>
            <a:fld id="{170CAD67-BC4C-4B78-9F25-98E197613B00}" type="slidenum">
              <a:rPr lang="el-G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idx="10"/>
          </p:nvPr>
        </p:nvSpPr>
        <p:spPr/>
        <p:txBody>
          <a:bodyPr/>
          <a:lstStyle>
            <a:lvl1pPr>
              <a:defRPr/>
            </a:lvl1pPr>
          </a:lstStyle>
          <a:p>
            <a:endParaRPr lang="el-GR"/>
          </a:p>
        </p:txBody>
      </p:sp>
      <p:sp>
        <p:nvSpPr>
          <p:cNvPr id="4" name="3 - Θέση υποσέλιδου"/>
          <p:cNvSpPr>
            <a:spLocks noGrp="1"/>
          </p:cNvSpPr>
          <p:nvPr>
            <p:ph type="ftr" idx="11"/>
          </p:nvPr>
        </p:nvSpPr>
        <p:spPr/>
        <p:txBody>
          <a:bodyPr/>
          <a:lstStyle>
            <a:lvl1pPr>
              <a:defRPr/>
            </a:lvl1pPr>
          </a:lstStyle>
          <a:p>
            <a:endParaRPr lang="el-GR"/>
          </a:p>
        </p:txBody>
      </p:sp>
      <p:sp>
        <p:nvSpPr>
          <p:cNvPr id="5" name="4 - Θέση αριθμού διαφάνειας"/>
          <p:cNvSpPr>
            <a:spLocks noGrp="1"/>
          </p:cNvSpPr>
          <p:nvPr>
            <p:ph type="sldNum" idx="12"/>
          </p:nvPr>
        </p:nvSpPr>
        <p:spPr/>
        <p:txBody>
          <a:bodyPr/>
          <a:lstStyle>
            <a:lvl1pPr>
              <a:defRPr/>
            </a:lvl1pPr>
          </a:lstStyle>
          <a:p>
            <a:fld id="{BA1E03EE-FE5D-4409-A349-8F9E7AE0A8B3}" type="slidenum">
              <a:rPr lang="el-G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idx="10"/>
          </p:nvPr>
        </p:nvSpPr>
        <p:spPr/>
        <p:txBody>
          <a:bodyPr/>
          <a:lstStyle>
            <a:lvl1pPr>
              <a:defRPr/>
            </a:lvl1pPr>
          </a:lstStyle>
          <a:p>
            <a:endParaRPr lang="el-GR"/>
          </a:p>
        </p:txBody>
      </p:sp>
      <p:sp>
        <p:nvSpPr>
          <p:cNvPr id="3" name="2 - Θέση υποσέλιδου"/>
          <p:cNvSpPr>
            <a:spLocks noGrp="1"/>
          </p:cNvSpPr>
          <p:nvPr>
            <p:ph type="ftr" idx="11"/>
          </p:nvPr>
        </p:nvSpPr>
        <p:spPr/>
        <p:txBody>
          <a:bodyPr/>
          <a:lstStyle>
            <a:lvl1pPr>
              <a:defRPr/>
            </a:lvl1pPr>
          </a:lstStyle>
          <a:p>
            <a:endParaRPr lang="el-GR"/>
          </a:p>
        </p:txBody>
      </p:sp>
      <p:sp>
        <p:nvSpPr>
          <p:cNvPr id="4" name="3 - Θέση αριθμού διαφάνειας"/>
          <p:cNvSpPr>
            <a:spLocks noGrp="1"/>
          </p:cNvSpPr>
          <p:nvPr>
            <p:ph type="sldNum" idx="12"/>
          </p:nvPr>
        </p:nvSpPr>
        <p:spPr/>
        <p:txBody>
          <a:bodyPr/>
          <a:lstStyle>
            <a:lvl1pPr>
              <a:defRPr/>
            </a:lvl1pPr>
          </a:lstStyle>
          <a:p>
            <a:fld id="{B95BCFF8-5135-42B5-94C3-C66C03F94459}" type="slidenum">
              <a:rPr lang="el-G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04825" y="301625"/>
            <a:ext cx="3316288" cy="1279525"/>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idx="10"/>
          </p:nvPr>
        </p:nvSpPr>
        <p:spPr/>
        <p:txBody>
          <a:bodyPr/>
          <a:lstStyle>
            <a:lvl1pPr>
              <a:defRPr/>
            </a:lvl1pPr>
          </a:lstStyle>
          <a:p>
            <a:endParaRPr lang="el-GR"/>
          </a:p>
        </p:txBody>
      </p:sp>
      <p:sp>
        <p:nvSpPr>
          <p:cNvPr id="6" name="5 - Θέση υποσέλιδου"/>
          <p:cNvSpPr>
            <a:spLocks noGrp="1"/>
          </p:cNvSpPr>
          <p:nvPr>
            <p:ph type="ftr" idx="11"/>
          </p:nvPr>
        </p:nvSpPr>
        <p:spPr/>
        <p:txBody>
          <a:bodyPr/>
          <a:lstStyle>
            <a:lvl1pPr>
              <a:defRPr/>
            </a:lvl1pPr>
          </a:lstStyle>
          <a:p>
            <a:endParaRPr lang="el-GR"/>
          </a:p>
        </p:txBody>
      </p:sp>
      <p:sp>
        <p:nvSpPr>
          <p:cNvPr id="7" name="6 - Θέση αριθμού διαφάνειας"/>
          <p:cNvSpPr>
            <a:spLocks noGrp="1"/>
          </p:cNvSpPr>
          <p:nvPr>
            <p:ph type="sldNum" idx="12"/>
          </p:nvPr>
        </p:nvSpPr>
        <p:spPr/>
        <p:txBody>
          <a:bodyPr/>
          <a:lstStyle>
            <a:lvl1pPr>
              <a:defRPr/>
            </a:lvl1pPr>
          </a:lstStyle>
          <a:p>
            <a:fld id="{56F2F92C-4D4B-4670-B903-CB3E07AA6CEC}" type="slidenum">
              <a:rPr lang="el-G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976438" y="5291138"/>
            <a:ext cx="6048375" cy="625475"/>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idx="10"/>
          </p:nvPr>
        </p:nvSpPr>
        <p:spPr/>
        <p:txBody>
          <a:bodyPr/>
          <a:lstStyle>
            <a:lvl1pPr>
              <a:defRPr/>
            </a:lvl1pPr>
          </a:lstStyle>
          <a:p>
            <a:endParaRPr lang="el-GR"/>
          </a:p>
        </p:txBody>
      </p:sp>
      <p:sp>
        <p:nvSpPr>
          <p:cNvPr id="6" name="5 - Θέση υποσέλιδου"/>
          <p:cNvSpPr>
            <a:spLocks noGrp="1"/>
          </p:cNvSpPr>
          <p:nvPr>
            <p:ph type="ftr" idx="11"/>
          </p:nvPr>
        </p:nvSpPr>
        <p:spPr/>
        <p:txBody>
          <a:bodyPr/>
          <a:lstStyle>
            <a:lvl1pPr>
              <a:defRPr/>
            </a:lvl1pPr>
          </a:lstStyle>
          <a:p>
            <a:endParaRPr lang="el-GR"/>
          </a:p>
        </p:txBody>
      </p:sp>
      <p:sp>
        <p:nvSpPr>
          <p:cNvPr id="7" name="6 - Θέση αριθμού διαφάνειας"/>
          <p:cNvSpPr>
            <a:spLocks noGrp="1"/>
          </p:cNvSpPr>
          <p:nvPr>
            <p:ph type="sldNum" idx="12"/>
          </p:nvPr>
        </p:nvSpPr>
        <p:spPr/>
        <p:txBody>
          <a:bodyPr/>
          <a:lstStyle>
            <a:lvl1pPr>
              <a:defRPr/>
            </a:lvl1pPr>
          </a:lstStyle>
          <a:p>
            <a:fld id="{770D3C49-6763-4CFF-AC31-ED37470FA4FF}" type="slidenum">
              <a:rPr lang="el-G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503238" y="301625"/>
            <a:ext cx="9069387" cy="1260475"/>
          </a:xfrm>
          <a:prstGeom prst="rect">
            <a:avLst/>
          </a:prstGeom>
          <a:noFill/>
          <a:ln w="9525" cap="flat">
            <a:noFill/>
            <a:round/>
            <a:headEnd/>
            <a:tailEnd/>
          </a:ln>
          <a:effectLst/>
        </p:spPr>
        <p:txBody>
          <a:bodyPr vert="horz" wrap="square" lIns="0" tIns="0" rIns="0" bIns="0" numCol="1" anchor="ctr" anchorCtr="0" compatLnSpc="1">
            <a:prstTxWarp prst="textNoShape">
              <a:avLst/>
            </a:prstTxWarp>
          </a:bodyPr>
          <a:lstStyle/>
          <a:p>
            <a:pPr lvl="0"/>
            <a:r>
              <a:rPr lang="en-GB" smtClean="0"/>
              <a:t>Κάντε κλικ εδώ για την επεξεργασία της μορφής του κειμένου του τίτλου</a:t>
            </a:r>
          </a:p>
        </p:txBody>
      </p:sp>
      <p:sp>
        <p:nvSpPr>
          <p:cNvPr id="1026" name="Rectangle 2"/>
          <p:cNvSpPr>
            <a:spLocks noGrp="1" noChangeArrowheads="1"/>
          </p:cNvSpPr>
          <p:nvPr>
            <p:ph type="body" idx="1"/>
          </p:nvPr>
        </p:nvSpPr>
        <p:spPr bwMode="auto">
          <a:xfrm>
            <a:off x="503238" y="1768475"/>
            <a:ext cx="9069387" cy="4987925"/>
          </a:xfrm>
          <a:prstGeom prst="rect">
            <a:avLst/>
          </a:prstGeom>
          <a:noFill/>
          <a:ln w="9525" cap="flat">
            <a:noFill/>
            <a:round/>
            <a:headEnd/>
            <a:tailEnd/>
          </a:ln>
          <a:effectLst/>
        </p:spPr>
        <p:txBody>
          <a:bodyPr vert="horz" wrap="square" lIns="0" tIns="28224" rIns="0" bIns="0" numCol="1" anchor="t" anchorCtr="0" compatLnSpc="1">
            <a:prstTxWarp prst="textNoShape">
              <a:avLst/>
            </a:prstTxWarp>
          </a:bodyPr>
          <a:lstStyle/>
          <a:p>
            <a:pPr lvl="0"/>
            <a:r>
              <a:rPr lang="en-GB" smtClean="0"/>
              <a:t>Κάντε κλικ εδώ για την επεξεργασία της μορφής των κειμένων διάρθρωσης</a:t>
            </a:r>
          </a:p>
          <a:p>
            <a:pPr lvl="1"/>
            <a:r>
              <a:rPr lang="en-GB" smtClean="0"/>
              <a:t>Δεύτερο επίπεδο διάρθρωσης</a:t>
            </a:r>
          </a:p>
          <a:p>
            <a:pPr lvl="2"/>
            <a:r>
              <a:rPr lang="en-GB" smtClean="0"/>
              <a:t>Τρίτο επίπεδο διάρθρωσης</a:t>
            </a:r>
          </a:p>
          <a:p>
            <a:pPr lvl="3"/>
            <a:r>
              <a:rPr lang="en-GB" smtClean="0"/>
              <a:t>Τέταρτο επίπεδο διάρθρωσης</a:t>
            </a:r>
          </a:p>
          <a:p>
            <a:pPr lvl="4"/>
            <a:r>
              <a:rPr lang="en-GB" smtClean="0"/>
              <a:t>Πέμπτο επίπεδο διάρθρωσης</a:t>
            </a:r>
          </a:p>
          <a:p>
            <a:pPr lvl="4"/>
            <a:r>
              <a:rPr lang="en-GB" smtClean="0"/>
              <a:t>Έκτο επίπεδο διάρθρωσης</a:t>
            </a:r>
          </a:p>
          <a:p>
            <a:pPr lvl="4"/>
            <a:r>
              <a:rPr lang="en-GB" smtClean="0"/>
              <a:t>Έβδομο επίπεδο διάρθρωσης</a:t>
            </a:r>
          </a:p>
          <a:p>
            <a:pPr lvl="4"/>
            <a:r>
              <a:rPr lang="en-GB" smtClean="0"/>
              <a:t>Όγδοο επίπεδο διάρθρωσης</a:t>
            </a:r>
          </a:p>
          <a:p>
            <a:pPr lvl="4"/>
            <a:r>
              <a:rPr lang="en-GB" smtClean="0"/>
              <a:t>Ένατο επίπεδο διάρθρωσης</a:t>
            </a:r>
          </a:p>
        </p:txBody>
      </p:sp>
      <p:sp>
        <p:nvSpPr>
          <p:cNvPr id="1027" name="Rectangle 3"/>
          <p:cNvSpPr>
            <a:spLocks noGrp="1" noChangeArrowheads="1"/>
          </p:cNvSpPr>
          <p:nvPr>
            <p:ph type="dt"/>
          </p:nvPr>
        </p:nvSpPr>
        <p:spPr bwMode="auto">
          <a:xfrm>
            <a:off x="503238" y="6886575"/>
            <a:ext cx="2346325" cy="519113"/>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Lst>
              <a:defRPr sz="1400">
                <a:solidFill>
                  <a:srgbClr val="000000"/>
                </a:solidFill>
                <a:latin typeface="Times New Roman" pitchFamily="18" charset="0"/>
                <a:cs typeface="Arial" charset="0"/>
              </a:defRPr>
            </a:lvl1pPr>
          </a:lstStyle>
          <a:p>
            <a:endParaRPr lang="el-GR"/>
          </a:p>
        </p:txBody>
      </p:sp>
      <p:sp>
        <p:nvSpPr>
          <p:cNvPr id="1028" name="Rectangle 4"/>
          <p:cNvSpPr>
            <a:spLocks noGrp="1" noChangeArrowheads="1"/>
          </p:cNvSpPr>
          <p:nvPr>
            <p:ph type="ftr"/>
          </p:nvPr>
        </p:nvSpPr>
        <p:spPr bwMode="auto">
          <a:xfrm>
            <a:off x="3448050" y="6886575"/>
            <a:ext cx="3194050" cy="519113"/>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gn="ctr">
              <a:lnSpc>
                <a:spcPct val="95000"/>
              </a:lnSpc>
              <a:tabLst>
                <a:tab pos="723900" algn="l"/>
                <a:tab pos="1447800" algn="l"/>
                <a:tab pos="2171700" algn="l"/>
                <a:tab pos="2895600" algn="l"/>
              </a:tabLst>
              <a:defRPr sz="1400">
                <a:solidFill>
                  <a:srgbClr val="000000"/>
                </a:solidFill>
                <a:latin typeface="Times New Roman" pitchFamily="18" charset="0"/>
                <a:cs typeface="Arial" charset="0"/>
              </a:defRPr>
            </a:lvl1pPr>
          </a:lstStyle>
          <a:p>
            <a:endParaRPr lang="el-GR"/>
          </a:p>
        </p:txBody>
      </p:sp>
      <p:sp>
        <p:nvSpPr>
          <p:cNvPr id="1029" name="Rectangle 5"/>
          <p:cNvSpPr>
            <a:spLocks noGrp="1" noChangeArrowheads="1"/>
          </p:cNvSpPr>
          <p:nvPr>
            <p:ph type="sldNum"/>
          </p:nvPr>
        </p:nvSpPr>
        <p:spPr bwMode="auto">
          <a:xfrm>
            <a:off x="7227888" y="6886575"/>
            <a:ext cx="2346325" cy="519113"/>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Lst>
              <a:defRPr sz="1400">
                <a:solidFill>
                  <a:srgbClr val="000000"/>
                </a:solidFill>
                <a:latin typeface="Times New Roman" pitchFamily="18" charset="0"/>
                <a:cs typeface="Arial" charset="0"/>
              </a:defRPr>
            </a:lvl1pPr>
          </a:lstStyle>
          <a:p>
            <a:fld id="{E47146AC-3480-498D-8A5A-7F92F6B0FC7F}" type="slidenum">
              <a:rPr lang="el-GR"/>
              <a:pPr/>
              <a:t>‹#›</a:t>
            </a:fld>
            <a:endParaRPr lang="el-G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449263" rtl="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mj-lt"/>
          <a:ea typeface="+mj-ea"/>
          <a:cs typeface="+mj-cs"/>
        </a:defRPr>
      </a:lvl1pPr>
      <a:lvl2pPr marL="742950" indent="-285750" algn="ctr" defTabSz="449263" rtl="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Microsoft YaHei" pitchFamily="34" charset="-122"/>
        </a:defRPr>
      </a:lvl2pPr>
      <a:lvl3pPr marL="1143000" indent="-228600" algn="ctr" defTabSz="449263" rtl="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Microsoft YaHei" pitchFamily="34" charset="-122"/>
        </a:defRPr>
      </a:lvl3pPr>
      <a:lvl4pPr marL="1600200" indent="-228600" algn="ctr" defTabSz="449263" rtl="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Microsoft YaHei" pitchFamily="34" charset="-122"/>
        </a:defRPr>
      </a:lvl4pPr>
      <a:lvl5pPr marL="2057400" indent="-228600" algn="ctr" defTabSz="449263" rtl="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Microsoft YaHei" pitchFamily="34" charset="-122"/>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Microsoft YaHei" pitchFamily="34" charset="-122"/>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Microsoft YaHei" pitchFamily="34" charset="-122"/>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Microsoft YaHei" pitchFamily="34" charset="-122"/>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Microsoft YaHei" pitchFamily="34" charset="-122"/>
        </a:defRPr>
      </a:lvl9pPr>
    </p:titleStyle>
    <p:bodyStyle>
      <a:lvl1pPr marL="342900" indent="-342900" algn="l" defTabSz="449263" rtl="0" fontAlgn="base" hangingPunct="0">
        <a:lnSpc>
          <a:spcPct val="93000"/>
        </a:lnSpc>
        <a:spcBef>
          <a:spcPct val="0"/>
        </a:spcBef>
        <a:spcAft>
          <a:spcPts val="1413"/>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49263" rtl="0" fontAlgn="base" hangingPunct="0">
        <a:lnSpc>
          <a:spcPct val="93000"/>
        </a:lnSpc>
        <a:spcBef>
          <a:spcPct val="0"/>
        </a:spcBef>
        <a:spcAft>
          <a:spcPts val="1138"/>
        </a:spcAft>
        <a:buClr>
          <a:srgbClr val="000000"/>
        </a:buClr>
        <a:buSzPct val="100000"/>
        <a:buFont typeface="Times New Roman" pitchFamily="18" charset="0"/>
        <a:defRPr sz="2800">
          <a:solidFill>
            <a:srgbClr val="000000"/>
          </a:solidFill>
          <a:latin typeface="+mn-lt"/>
          <a:ea typeface="+mn-ea"/>
        </a:defRPr>
      </a:lvl2pPr>
      <a:lvl3pPr marL="1143000" indent="-228600" algn="l" defTabSz="449263" rtl="0" fontAlgn="base" hangingPunct="0">
        <a:lnSpc>
          <a:spcPct val="93000"/>
        </a:lnSpc>
        <a:spcBef>
          <a:spcPct val="0"/>
        </a:spcBef>
        <a:spcAft>
          <a:spcPts val="850"/>
        </a:spcAft>
        <a:buClr>
          <a:srgbClr val="000000"/>
        </a:buClr>
        <a:buSzPct val="100000"/>
        <a:buFont typeface="Times New Roman" pitchFamily="18" charset="0"/>
        <a:defRPr sz="2400">
          <a:solidFill>
            <a:srgbClr val="000000"/>
          </a:solidFill>
          <a:latin typeface="+mn-lt"/>
          <a:ea typeface="+mn-ea"/>
        </a:defRPr>
      </a:lvl3pPr>
      <a:lvl4pPr marL="1600200" indent="-228600" algn="l" defTabSz="449263" rtl="0" fontAlgn="base" hangingPunct="0">
        <a:lnSpc>
          <a:spcPct val="93000"/>
        </a:lnSpc>
        <a:spcBef>
          <a:spcPct val="0"/>
        </a:spcBef>
        <a:spcAft>
          <a:spcPts val="575"/>
        </a:spcAft>
        <a:buClr>
          <a:srgbClr val="000000"/>
        </a:buClr>
        <a:buSzPct val="100000"/>
        <a:buFont typeface="Times New Roman" pitchFamily="18" charset="0"/>
        <a:defRPr sz="2000">
          <a:solidFill>
            <a:srgbClr val="000000"/>
          </a:solidFill>
          <a:latin typeface="+mn-lt"/>
          <a:ea typeface="+mn-ea"/>
        </a:defRPr>
      </a:lvl4pPr>
      <a:lvl5pPr marL="2057400" indent="-228600" algn="l" defTabSz="449263" rtl="0" fontAlgn="base" hangingPunct="0">
        <a:lnSpc>
          <a:spcPct val="93000"/>
        </a:lnSpc>
        <a:spcBef>
          <a:spcPct val="0"/>
        </a:spcBef>
        <a:spcAft>
          <a:spcPts val="288"/>
        </a:spcAft>
        <a:buClr>
          <a:srgbClr val="000000"/>
        </a:buClr>
        <a:buSzPct val="100000"/>
        <a:buFont typeface="Times New Roman" pitchFamily="18" charset="0"/>
        <a:defRPr sz="2000">
          <a:solidFill>
            <a:srgbClr val="000000"/>
          </a:solidFill>
          <a:latin typeface="+mn-lt"/>
          <a:ea typeface="+mn-ea"/>
        </a:defRPr>
      </a:lvl5pPr>
      <a:lvl6pPr marL="2514600" indent="-228600" algn="l" defTabSz="449263" rtl="0" fontAlgn="base" hangingPunct="0">
        <a:lnSpc>
          <a:spcPct val="93000"/>
        </a:lnSpc>
        <a:spcBef>
          <a:spcPct val="0"/>
        </a:spcBef>
        <a:spcAft>
          <a:spcPts val="288"/>
        </a:spcAft>
        <a:buClr>
          <a:srgbClr val="000000"/>
        </a:buClr>
        <a:buSzPct val="100000"/>
        <a:buFont typeface="Times New Roman" pitchFamily="18" charset="0"/>
        <a:defRPr sz="2000">
          <a:solidFill>
            <a:srgbClr val="000000"/>
          </a:solidFill>
          <a:latin typeface="+mn-lt"/>
          <a:ea typeface="+mn-ea"/>
        </a:defRPr>
      </a:lvl6pPr>
      <a:lvl7pPr marL="2971800" indent="-228600" algn="l" defTabSz="449263" rtl="0" fontAlgn="base" hangingPunct="0">
        <a:lnSpc>
          <a:spcPct val="93000"/>
        </a:lnSpc>
        <a:spcBef>
          <a:spcPct val="0"/>
        </a:spcBef>
        <a:spcAft>
          <a:spcPts val="288"/>
        </a:spcAft>
        <a:buClr>
          <a:srgbClr val="000000"/>
        </a:buClr>
        <a:buSzPct val="100000"/>
        <a:buFont typeface="Times New Roman" pitchFamily="18" charset="0"/>
        <a:defRPr sz="2000">
          <a:solidFill>
            <a:srgbClr val="000000"/>
          </a:solidFill>
          <a:latin typeface="+mn-lt"/>
          <a:ea typeface="+mn-ea"/>
        </a:defRPr>
      </a:lvl7pPr>
      <a:lvl8pPr marL="3429000" indent="-228600" algn="l" defTabSz="449263" rtl="0" fontAlgn="base" hangingPunct="0">
        <a:lnSpc>
          <a:spcPct val="93000"/>
        </a:lnSpc>
        <a:spcBef>
          <a:spcPct val="0"/>
        </a:spcBef>
        <a:spcAft>
          <a:spcPts val="288"/>
        </a:spcAft>
        <a:buClr>
          <a:srgbClr val="000000"/>
        </a:buClr>
        <a:buSzPct val="100000"/>
        <a:buFont typeface="Times New Roman" pitchFamily="18" charset="0"/>
        <a:defRPr sz="2000">
          <a:solidFill>
            <a:srgbClr val="000000"/>
          </a:solidFill>
          <a:latin typeface="+mn-lt"/>
          <a:ea typeface="+mn-ea"/>
        </a:defRPr>
      </a:lvl8pPr>
      <a:lvl9pPr marL="3886200" indent="-228600" algn="l" defTabSz="449263" rtl="0" fontAlgn="base" hangingPunct="0">
        <a:lnSpc>
          <a:spcPct val="93000"/>
        </a:lnSpc>
        <a:spcBef>
          <a:spcPct val="0"/>
        </a:spcBef>
        <a:spcAft>
          <a:spcPts val="288"/>
        </a:spcAft>
        <a:buClr>
          <a:srgbClr val="000000"/>
        </a:buClr>
        <a:buSzPct val="100000"/>
        <a:buFont typeface="Times New Roman" pitchFamily="18" charset="0"/>
        <a:defRPr sz="2000">
          <a:solidFill>
            <a:srgbClr val="000000"/>
          </a:solidFill>
          <a:latin typeface="+mn-lt"/>
          <a:ea typeface="+mn-ea"/>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2049" name="Rectangle 1"/>
          <p:cNvSpPr>
            <a:spLocks noGrp="1" noChangeArrowheads="1"/>
          </p:cNvSpPr>
          <p:nvPr>
            <p:ph type="title"/>
          </p:nvPr>
        </p:nvSpPr>
        <p:spPr bwMode="auto">
          <a:xfrm>
            <a:off x="360363" y="301625"/>
            <a:ext cx="8278812" cy="1260475"/>
          </a:xfrm>
          <a:prstGeom prst="rect">
            <a:avLst/>
          </a:prstGeom>
          <a:noFill/>
          <a:ln w="9525" cap="flat">
            <a:noFill/>
            <a:round/>
            <a:headEnd/>
            <a:tailEnd/>
          </a:ln>
          <a:effectLst/>
        </p:spPr>
        <p:txBody>
          <a:bodyPr vert="horz" wrap="square" lIns="0" tIns="0" rIns="0" bIns="0" numCol="1" anchor="ctr" anchorCtr="0" compatLnSpc="1">
            <a:prstTxWarp prst="textNoShape">
              <a:avLst/>
            </a:prstTxWarp>
          </a:bodyPr>
          <a:lstStyle/>
          <a:p>
            <a:pPr lvl="0"/>
            <a:r>
              <a:rPr lang="en-GB" smtClean="0"/>
              <a:t>Κάντε κλικ εδώ για την επεξεργασία της μορφής του κειμένου του τίτλου</a:t>
            </a:r>
          </a:p>
        </p:txBody>
      </p:sp>
      <p:sp>
        <p:nvSpPr>
          <p:cNvPr id="2050" name="Rectangle 2"/>
          <p:cNvSpPr>
            <a:spLocks noGrp="1" noChangeArrowheads="1"/>
          </p:cNvSpPr>
          <p:nvPr>
            <p:ph type="body" idx="1"/>
          </p:nvPr>
        </p:nvSpPr>
        <p:spPr bwMode="auto">
          <a:xfrm>
            <a:off x="503238" y="1768475"/>
            <a:ext cx="8134350" cy="4987925"/>
          </a:xfrm>
          <a:prstGeom prst="rect">
            <a:avLst/>
          </a:prstGeom>
          <a:noFill/>
          <a:ln w="9525" cap="flat">
            <a:noFill/>
            <a:round/>
            <a:headEnd/>
            <a:tailEnd/>
          </a:ln>
          <a:effectLst/>
        </p:spPr>
        <p:txBody>
          <a:bodyPr vert="horz" wrap="square" lIns="0" tIns="28224" rIns="0" bIns="0" numCol="1" anchor="t" anchorCtr="0" compatLnSpc="1">
            <a:prstTxWarp prst="textNoShape">
              <a:avLst/>
            </a:prstTxWarp>
          </a:bodyPr>
          <a:lstStyle/>
          <a:p>
            <a:pPr lvl="0"/>
            <a:r>
              <a:rPr lang="en-GB" smtClean="0"/>
              <a:t>Κάντε κλικ εδώ για την επεξεργασία της μορφής των κειμένων διάρθρωσης</a:t>
            </a:r>
          </a:p>
          <a:p>
            <a:pPr lvl="1"/>
            <a:r>
              <a:rPr lang="en-GB" smtClean="0"/>
              <a:t>Δεύτερο επίπεδο διάρθρωσης</a:t>
            </a:r>
          </a:p>
          <a:p>
            <a:pPr lvl="2"/>
            <a:r>
              <a:rPr lang="en-GB" smtClean="0"/>
              <a:t>Τρίτο επίπεδο διάρθρωσης</a:t>
            </a:r>
          </a:p>
          <a:p>
            <a:pPr lvl="3"/>
            <a:r>
              <a:rPr lang="en-GB" smtClean="0"/>
              <a:t>Τέταρτο επίπεδο διάρθρωσης</a:t>
            </a:r>
          </a:p>
          <a:p>
            <a:pPr lvl="4"/>
            <a:r>
              <a:rPr lang="en-GB" smtClean="0"/>
              <a:t>Πέμπτο επίπεδο διάρθρωσης</a:t>
            </a:r>
          </a:p>
          <a:p>
            <a:pPr lvl="4"/>
            <a:r>
              <a:rPr lang="en-GB" smtClean="0"/>
              <a:t>Έκτο επίπεδο διάρθρωσης</a:t>
            </a:r>
          </a:p>
          <a:p>
            <a:pPr lvl="4"/>
            <a:r>
              <a:rPr lang="en-GB" smtClean="0"/>
              <a:t>Έβδομο επίπεδο διάρθρωσης</a:t>
            </a:r>
          </a:p>
          <a:p>
            <a:pPr lvl="4"/>
            <a:r>
              <a:rPr lang="en-GB" smtClean="0"/>
              <a:t>Όγδοο επίπεδο διάρθρωσης</a:t>
            </a:r>
          </a:p>
          <a:p>
            <a:pPr lvl="4"/>
            <a:r>
              <a:rPr lang="en-GB" smtClean="0"/>
              <a:t>Ένατο επίπεδο διάρθρωσης</a:t>
            </a:r>
          </a:p>
        </p:txBody>
      </p:sp>
      <p:sp>
        <p:nvSpPr>
          <p:cNvPr id="2051" name="Rectangle 3"/>
          <p:cNvSpPr>
            <a:spLocks noGrp="1" noChangeArrowheads="1"/>
          </p:cNvSpPr>
          <p:nvPr>
            <p:ph type="dt"/>
          </p:nvPr>
        </p:nvSpPr>
        <p:spPr bwMode="auto">
          <a:xfrm>
            <a:off x="503238" y="6886575"/>
            <a:ext cx="2346325" cy="519113"/>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Lst>
              <a:defRPr sz="1400">
                <a:solidFill>
                  <a:srgbClr val="000000"/>
                </a:solidFill>
                <a:latin typeface="Times New Roman" pitchFamily="18" charset="0"/>
                <a:cs typeface="Arial" charset="0"/>
              </a:defRPr>
            </a:lvl1pPr>
          </a:lstStyle>
          <a:p>
            <a:endParaRPr lang="el-GR"/>
          </a:p>
        </p:txBody>
      </p:sp>
      <p:sp>
        <p:nvSpPr>
          <p:cNvPr id="2052" name="Rectangle 4"/>
          <p:cNvSpPr>
            <a:spLocks noGrp="1" noChangeArrowheads="1"/>
          </p:cNvSpPr>
          <p:nvPr>
            <p:ph type="ftr"/>
          </p:nvPr>
        </p:nvSpPr>
        <p:spPr bwMode="auto">
          <a:xfrm>
            <a:off x="3014663" y="6886575"/>
            <a:ext cx="3194050" cy="519113"/>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gn="ctr">
              <a:lnSpc>
                <a:spcPct val="95000"/>
              </a:lnSpc>
              <a:tabLst>
                <a:tab pos="723900" algn="l"/>
                <a:tab pos="1447800" algn="l"/>
                <a:tab pos="2171700" algn="l"/>
                <a:tab pos="2895600" algn="l"/>
              </a:tabLst>
              <a:defRPr sz="1400">
                <a:solidFill>
                  <a:srgbClr val="000000"/>
                </a:solidFill>
                <a:latin typeface="Times New Roman" pitchFamily="18" charset="0"/>
                <a:cs typeface="Arial" charset="0"/>
              </a:defRPr>
            </a:lvl1pPr>
          </a:lstStyle>
          <a:p>
            <a:endParaRPr lang="el-GR"/>
          </a:p>
        </p:txBody>
      </p:sp>
      <p:sp>
        <p:nvSpPr>
          <p:cNvPr id="2053" name="Rectangle 5"/>
          <p:cNvSpPr>
            <a:spLocks noGrp="1" noChangeArrowheads="1"/>
          </p:cNvSpPr>
          <p:nvPr>
            <p:ph type="sldNum"/>
          </p:nvPr>
        </p:nvSpPr>
        <p:spPr bwMode="auto">
          <a:xfrm>
            <a:off x="6435725" y="6886575"/>
            <a:ext cx="2346325" cy="519113"/>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Lst>
              <a:defRPr sz="1400">
                <a:solidFill>
                  <a:srgbClr val="000000"/>
                </a:solidFill>
                <a:latin typeface="Times New Roman" pitchFamily="18" charset="0"/>
                <a:cs typeface="Arial" charset="0"/>
              </a:defRPr>
            </a:lvl1pPr>
          </a:lstStyle>
          <a:p>
            <a:fld id="{9232DCF0-40D5-434F-BD5F-B213440BFDD0}" type="slidenum">
              <a:rPr lang="el-GR"/>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449263" rtl="0" fontAlgn="base" hangingPunct="0">
        <a:lnSpc>
          <a:spcPct val="93000"/>
        </a:lnSpc>
        <a:spcBef>
          <a:spcPct val="0"/>
        </a:spcBef>
        <a:spcAft>
          <a:spcPct val="0"/>
        </a:spcAft>
        <a:buClr>
          <a:srgbClr val="000000"/>
        </a:buClr>
        <a:buSzPct val="100000"/>
        <a:buFont typeface="Times New Roman" pitchFamily="18" charset="0"/>
        <a:defRPr sz="4400" b="1">
          <a:solidFill>
            <a:srgbClr val="198A8A"/>
          </a:solidFill>
          <a:latin typeface="+mj-lt"/>
          <a:ea typeface="+mj-ea"/>
          <a:cs typeface="+mj-cs"/>
        </a:defRPr>
      </a:lvl1pPr>
      <a:lvl2pPr marL="742950" indent="-285750" algn="ctr" defTabSz="449263" rtl="0" fontAlgn="base" hangingPunct="0">
        <a:lnSpc>
          <a:spcPct val="93000"/>
        </a:lnSpc>
        <a:spcBef>
          <a:spcPct val="0"/>
        </a:spcBef>
        <a:spcAft>
          <a:spcPct val="0"/>
        </a:spcAft>
        <a:buClr>
          <a:srgbClr val="000000"/>
        </a:buClr>
        <a:buSzPct val="100000"/>
        <a:buFont typeface="Times New Roman" pitchFamily="18" charset="0"/>
        <a:defRPr sz="4400" b="1">
          <a:solidFill>
            <a:srgbClr val="198A8A"/>
          </a:solidFill>
          <a:latin typeface="Arial" charset="0"/>
          <a:ea typeface="Arial Unicode MS" pitchFamily="34" charset="-128"/>
          <a:cs typeface="Arial Unicode MS" pitchFamily="34" charset="-128"/>
        </a:defRPr>
      </a:lvl2pPr>
      <a:lvl3pPr marL="1143000" indent="-228600" algn="ctr" defTabSz="449263" rtl="0" fontAlgn="base" hangingPunct="0">
        <a:lnSpc>
          <a:spcPct val="93000"/>
        </a:lnSpc>
        <a:spcBef>
          <a:spcPct val="0"/>
        </a:spcBef>
        <a:spcAft>
          <a:spcPct val="0"/>
        </a:spcAft>
        <a:buClr>
          <a:srgbClr val="000000"/>
        </a:buClr>
        <a:buSzPct val="100000"/>
        <a:buFont typeface="Times New Roman" pitchFamily="18" charset="0"/>
        <a:defRPr sz="4400" b="1">
          <a:solidFill>
            <a:srgbClr val="198A8A"/>
          </a:solidFill>
          <a:latin typeface="Arial" charset="0"/>
          <a:ea typeface="Arial Unicode MS" pitchFamily="34" charset="-128"/>
          <a:cs typeface="Arial Unicode MS" pitchFamily="34" charset="-128"/>
        </a:defRPr>
      </a:lvl3pPr>
      <a:lvl4pPr marL="1600200" indent="-228600" algn="ctr" defTabSz="449263" rtl="0" fontAlgn="base" hangingPunct="0">
        <a:lnSpc>
          <a:spcPct val="93000"/>
        </a:lnSpc>
        <a:spcBef>
          <a:spcPct val="0"/>
        </a:spcBef>
        <a:spcAft>
          <a:spcPct val="0"/>
        </a:spcAft>
        <a:buClr>
          <a:srgbClr val="000000"/>
        </a:buClr>
        <a:buSzPct val="100000"/>
        <a:buFont typeface="Times New Roman" pitchFamily="18" charset="0"/>
        <a:defRPr sz="4400" b="1">
          <a:solidFill>
            <a:srgbClr val="198A8A"/>
          </a:solidFill>
          <a:latin typeface="Arial" charset="0"/>
          <a:ea typeface="Arial Unicode MS" pitchFamily="34" charset="-128"/>
          <a:cs typeface="Arial Unicode MS" pitchFamily="34" charset="-128"/>
        </a:defRPr>
      </a:lvl4pPr>
      <a:lvl5pPr marL="2057400" indent="-228600" algn="ctr" defTabSz="449263" rtl="0" fontAlgn="base" hangingPunct="0">
        <a:lnSpc>
          <a:spcPct val="93000"/>
        </a:lnSpc>
        <a:spcBef>
          <a:spcPct val="0"/>
        </a:spcBef>
        <a:spcAft>
          <a:spcPct val="0"/>
        </a:spcAft>
        <a:buClr>
          <a:srgbClr val="000000"/>
        </a:buClr>
        <a:buSzPct val="100000"/>
        <a:buFont typeface="Times New Roman" pitchFamily="18" charset="0"/>
        <a:defRPr sz="4400" b="1">
          <a:solidFill>
            <a:srgbClr val="198A8A"/>
          </a:solidFill>
          <a:latin typeface="Arial" charset="0"/>
          <a:ea typeface="Arial Unicode MS" pitchFamily="34" charset="-128"/>
          <a:cs typeface="Arial Unicode MS" pitchFamily="34" charset="-128"/>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pitchFamily="18" charset="0"/>
        <a:defRPr sz="4400" b="1">
          <a:solidFill>
            <a:srgbClr val="198A8A"/>
          </a:solidFill>
          <a:latin typeface="Arial" charset="0"/>
          <a:ea typeface="Arial Unicode MS" pitchFamily="34" charset="-128"/>
          <a:cs typeface="Arial Unicode MS" pitchFamily="34" charset="-128"/>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pitchFamily="18" charset="0"/>
        <a:defRPr sz="4400" b="1">
          <a:solidFill>
            <a:srgbClr val="198A8A"/>
          </a:solidFill>
          <a:latin typeface="Arial" charset="0"/>
          <a:ea typeface="Arial Unicode MS" pitchFamily="34" charset="-128"/>
          <a:cs typeface="Arial Unicode MS" pitchFamily="34" charset="-128"/>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pitchFamily="18" charset="0"/>
        <a:defRPr sz="4400" b="1">
          <a:solidFill>
            <a:srgbClr val="198A8A"/>
          </a:solidFill>
          <a:latin typeface="Arial" charset="0"/>
          <a:ea typeface="Arial Unicode MS" pitchFamily="34" charset="-128"/>
          <a:cs typeface="Arial Unicode MS" pitchFamily="34" charset="-128"/>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pitchFamily="18" charset="0"/>
        <a:defRPr sz="4400" b="1">
          <a:solidFill>
            <a:srgbClr val="198A8A"/>
          </a:solidFill>
          <a:latin typeface="Arial" charset="0"/>
          <a:ea typeface="Arial Unicode MS" pitchFamily="34" charset="-128"/>
          <a:cs typeface="Arial Unicode MS" pitchFamily="34" charset="-128"/>
        </a:defRPr>
      </a:lvl9pPr>
    </p:titleStyle>
    <p:bodyStyle>
      <a:lvl1pPr marL="342900" indent="-342900" algn="l" defTabSz="449263" rtl="0" fontAlgn="base" hangingPunct="0">
        <a:lnSpc>
          <a:spcPct val="93000"/>
        </a:lnSpc>
        <a:spcBef>
          <a:spcPct val="0"/>
        </a:spcBef>
        <a:spcAft>
          <a:spcPts val="1425"/>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49263" rtl="0" fontAlgn="base" hangingPunct="0">
        <a:lnSpc>
          <a:spcPct val="93000"/>
        </a:lnSpc>
        <a:spcBef>
          <a:spcPct val="0"/>
        </a:spcBef>
        <a:spcAft>
          <a:spcPts val="1138"/>
        </a:spcAft>
        <a:buClr>
          <a:srgbClr val="000000"/>
        </a:buClr>
        <a:buSzPct val="100000"/>
        <a:buFont typeface="Times New Roman" pitchFamily="18" charset="0"/>
        <a:defRPr sz="2800">
          <a:solidFill>
            <a:srgbClr val="000000"/>
          </a:solidFill>
          <a:latin typeface="+mn-lt"/>
          <a:ea typeface="Microsoft YaHei" pitchFamily="34" charset="-122"/>
          <a:cs typeface="+mn-cs"/>
        </a:defRPr>
      </a:lvl2pPr>
      <a:lvl3pPr marL="1143000" indent="-228600" algn="l" defTabSz="449263" rtl="0" fontAlgn="base" hangingPunct="0">
        <a:lnSpc>
          <a:spcPct val="93000"/>
        </a:lnSpc>
        <a:spcBef>
          <a:spcPct val="0"/>
        </a:spcBef>
        <a:spcAft>
          <a:spcPts val="850"/>
        </a:spcAft>
        <a:buClr>
          <a:srgbClr val="000000"/>
        </a:buClr>
        <a:buSzPct val="100000"/>
        <a:buFont typeface="Times New Roman" pitchFamily="18" charset="0"/>
        <a:defRPr sz="2400">
          <a:solidFill>
            <a:srgbClr val="000000"/>
          </a:solidFill>
          <a:latin typeface="+mn-lt"/>
          <a:ea typeface="Microsoft YaHei" pitchFamily="34" charset="-122"/>
          <a:cs typeface="+mn-cs"/>
        </a:defRPr>
      </a:lvl3pPr>
      <a:lvl4pPr marL="1600200" indent="-228600" algn="l" defTabSz="449263" rtl="0" fontAlgn="base" hangingPunct="0">
        <a:lnSpc>
          <a:spcPct val="93000"/>
        </a:lnSpc>
        <a:spcBef>
          <a:spcPct val="0"/>
        </a:spcBef>
        <a:spcAft>
          <a:spcPts val="575"/>
        </a:spcAft>
        <a:buClr>
          <a:srgbClr val="000000"/>
        </a:buClr>
        <a:buSzPct val="100000"/>
        <a:buFont typeface="Times New Roman" pitchFamily="18" charset="0"/>
        <a:defRPr sz="2000">
          <a:solidFill>
            <a:srgbClr val="000000"/>
          </a:solidFill>
          <a:latin typeface="+mn-lt"/>
          <a:ea typeface="Microsoft YaHei" pitchFamily="34" charset="-122"/>
          <a:cs typeface="+mn-cs"/>
        </a:defRPr>
      </a:lvl4pPr>
      <a:lvl5pPr marL="2057400" indent="-228600" algn="l" defTabSz="449263" rtl="0" fontAlgn="base" hangingPunct="0">
        <a:lnSpc>
          <a:spcPct val="93000"/>
        </a:lnSpc>
        <a:spcBef>
          <a:spcPct val="0"/>
        </a:spcBef>
        <a:spcAft>
          <a:spcPts val="288"/>
        </a:spcAft>
        <a:buClr>
          <a:srgbClr val="000000"/>
        </a:buClr>
        <a:buSzPct val="100000"/>
        <a:buFont typeface="Times New Roman" pitchFamily="18" charset="0"/>
        <a:defRPr sz="2000">
          <a:solidFill>
            <a:srgbClr val="000000"/>
          </a:solidFill>
          <a:latin typeface="+mn-lt"/>
          <a:ea typeface="Microsoft YaHei" pitchFamily="34" charset="-122"/>
          <a:cs typeface="+mn-cs"/>
        </a:defRPr>
      </a:lvl5pPr>
      <a:lvl6pPr marL="2514600" indent="-228600" algn="l" defTabSz="449263" rtl="0" fontAlgn="base" hangingPunct="0">
        <a:lnSpc>
          <a:spcPct val="93000"/>
        </a:lnSpc>
        <a:spcBef>
          <a:spcPct val="0"/>
        </a:spcBef>
        <a:spcAft>
          <a:spcPts val="288"/>
        </a:spcAft>
        <a:buClr>
          <a:srgbClr val="000000"/>
        </a:buClr>
        <a:buSzPct val="100000"/>
        <a:buFont typeface="Times New Roman" pitchFamily="18" charset="0"/>
        <a:defRPr sz="2000">
          <a:solidFill>
            <a:srgbClr val="000000"/>
          </a:solidFill>
          <a:latin typeface="+mn-lt"/>
          <a:ea typeface="Microsoft YaHei" pitchFamily="34" charset="-122"/>
          <a:cs typeface="+mn-cs"/>
        </a:defRPr>
      </a:lvl6pPr>
      <a:lvl7pPr marL="2971800" indent="-228600" algn="l" defTabSz="449263" rtl="0" fontAlgn="base" hangingPunct="0">
        <a:lnSpc>
          <a:spcPct val="93000"/>
        </a:lnSpc>
        <a:spcBef>
          <a:spcPct val="0"/>
        </a:spcBef>
        <a:spcAft>
          <a:spcPts val="288"/>
        </a:spcAft>
        <a:buClr>
          <a:srgbClr val="000000"/>
        </a:buClr>
        <a:buSzPct val="100000"/>
        <a:buFont typeface="Times New Roman" pitchFamily="18" charset="0"/>
        <a:defRPr sz="2000">
          <a:solidFill>
            <a:srgbClr val="000000"/>
          </a:solidFill>
          <a:latin typeface="+mn-lt"/>
          <a:ea typeface="Microsoft YaHei" pitchFamily="34" charset="-122"/>
          <a:cs typeface="+mn-cs"/>
        </a:defRPr>
      </a:lvl7pPr>
      <a:lvl8pPr marL="3429000" indent="-228600" algn="l" defTabSz="449263" rtl="0" fontAlgn="base" hangingPunct="0">
        <a:lnSpc>
          <a:spcPct val="93000"/>
        </a:lnSpc>
        <a:spcBef>
          <a:spcPct val="0"/>
        </a:spcBef>
        <a:spcAft>
          <a:spcPts val="288"/>
        </a:spcAft>
        <a:buClr>
          <a:srgbClr val="000000"/>
        </a:buClr>
        <a:buSzPct val="100000"/>
        <a:buFont typeface="Times New Roman" pitchFamily="18" charset="0"/>
        <a:defRPr sz="2000">
          <a:solidFill>
            <a:srgbClr val="000000"/>
          </a:solidFill>
          <a:latin typeface="+mn-lt"/>
          <a:ea typeface="Microsoft YaHei" pitchFamily="34" charset="-122"/>
          <a:cs typeface="+mn-cs"/>
        </a:defRPr>
      </a:lvl8pPr>
      <a:lvl9pPr marL="3886200" indent="-228600" algn="l" defTabSz="449263" rtl="0" fontAlgn="base" hangingPunct="0">
        <a:lnSpc>
          <a:spcPct val="93000"/>
        </a:lnSpc>
        <a:spcBef>
          <a:spcPct val="0"/>
        </a:spcBef>
        <a:spcAft>
          <a:spcPts val="288"/>
        </a:spcAft>
        <a:buClr>
          <a:srgbClr val="000000"/>
        </a:buClr>
        <a:buSzPct val="100000"/>
        <a:buFont typeface="Times New Roman" pitchFamily="18" charset="0"/>
        <a:defRPr sz="2000">
          <a:solidFill>
            <a:srgbClr val="000000"/>
          </a:solidFill>
          <a:latin typeface="+mn-lt"/>
          <a:ea typeface="Microsoft YaHei" pitchFamily="34" charset="-122"/>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3.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4.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3.xml"/><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360363" y="301625"/>
            <a:ext cx="8280400" cy="1262063"/>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a:t>ΜΝΗΜΗ ΥΠΟΛΟΓΙΣΤΗ</a:t>
            </a:r>
          </a:p>
        </p:txBody>
      </p:sp>
      <p:sp>
        <p:nvSpPr>
          <p:cNvPr id="4098" name="Rectangle 2"/>
          <p:cNvSpPr>
            <a:spLocks noGrp="1" noChangeArrowheads="1"/>
          </p:cNvSpPr>
          <p:nvPr>
            <p:ph type="subTitle" idx="4294967295"/>
          </p:nvPr>
        </p:nvSpPr>
        <p:spPr bwMode="auto">
          <a:xfrm>
            <a:off x="495300" y="4886325"/>
            <a:ext cx="8135938" cy="1824038"/>
          </a:xfrm>
          <a:prstGeom prst="rect">
            <a:avLst/>
          </a:prstGeom>
          <a:noFill/>
          <a:ln/>
        </p:spPr>
        <p:txBody>
          <a:bodyPr lIns="0" tIns="28224" rIns="0" bIns="0" anchor="ctr"/>
          <a:lstStyle/>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a:t>Ο υπολογιστής κατασκευάστηκε από τον άνθρωπο για να τον “διευκολύνει” σε κάποιες δύσκολες και επίπονες σωματικές μα πιο πολύ νοητικές εργασίες.</a:t>
            </a:r>
          </a:p>
        </p:txBody>
      </p:sp>
      <p:pic>
        <p:nvPicPr>
          <p:cNvPr id="4099" name="Picture 3"/>
          <p:cNvPicPr>
            <a:picLocks noChangeAspect="1" noChangeArrowheads="1"/>
          </p:cNvPicPr>
          <p:nvPr/>
        </p:nvPicPr>
        <p:blipFill>
          <a:blip r:embed="rId3" cstate="print"/>
          <a:srcRect/>
          <a:stretch>
            <a:fillRect/>
          </a:stretch>
        </p:blipFill>
        <p:spPr bwMode="auto">
          <a:xfrm>
            <a:off x="1568450" y="2117725"/>
            <a:ext cx="2600325" cy="1762125"/>
          </a:xfrm>
          <a:prstGeom prst="rect">
            <a:avLst/>
          </a:prstGeom>
          <a:noFill/>
          <a:ln w="9525" cap="flat">
            <a:noFill/>
            <a:round/>
            <a:headEnd/>
            <a:tailEnd/>
          </a:ln>
          <a:effectLst/>
        </p:spPr>
      </p:pic>
      <p:pic>
        <p:nvPicPr>
          <p:cNvPr id="4100" name="Picture 4"/>
          <p:cNvPicPr>
            <a:picLocks noChangeAspect="1" noChangeArrowheads="1"/>
          </p:cNvPicPr>
          <p:nvPr/>
        </p:nvPicPr>
        <p:blipFill>
          <a:blip r:embed="rId4" cstate="print"/>
          <a:srcRect/>
          <a:stretch>
            <a:fillRect/>
          </a:stretch>
        </p:blipFill>
        <p:spPr bwMode="auto">
          <a:xfrm>
            <a:off x="5670550" y="1484313"/>
            <a:ext cx="2095500" cy="3294062"/>
          </a:xfrm>
          <a:prstGeom prst="rect">
            <a:avLst/>
          </a:prstGeom>
          <a:noFill/>
          <a:ln w="9525" cap="flat">
            <a:noFill/>
            <a:round/>
            <a:headEnd/>
            <a:tailEnd/>
          </a:ln>
          <a:effectLst/>
        </p:spPr>
      </p:pic>
      <p:sp>
        <p:nvSpPr>
          <p:cNvPr id="4101" name="AutoShape 5"/>
          <p:cNvSpPr>
            <a:spLocks noChangeArrowheads="1"/>
          </p:cNvSpPr>
          <p:nvPr/>
        </p:nvSpPr>
        <p:spPr bwMode="auto">
          <a:xfrm flipV="1">
            <a:off x="3735388" y="1736725"/>
            <a:ext cx="2087562" cy="863600"/>
          </a:xfrm>
          <a:custGeom>
            <a:avLst/>
            <a:gdLst>
              <a:gd name="G0" fmla="+- 1797950 0 0"/>
              <a:gd name="G1" fmla="+- 9681200 0 0"/>
              <a:gd name="G2" fmla="+- 10800 0 0"/>
              <a:gd name="G3" fmla="+- 10800 10800 0"/>
              <a:gd name="G4" fmla="sin 10800 1797950"/>
              <a:gd name="G5" fmla="cos 10800 1797950"/>
              <a:gd name="G6" fmla="sin 10800 9681200"/>
              <a:gd name="G7" fmla="cos 10800 9681200"/>
              <a:gd name="G8" fmla="+- G4 10800 0"/>
              <a:gd name="G9" fmla="+- G5 10800 0"/>
              <a:gd name="G10" fmla="+- G6 10800 0"/>
              <a:gd name="G11" fmla="+- G7 10800 0"/>
              <a:gd name="G12" fmla="sin G3 1797950"/>
              <a:gd name="G13" fmla="cos G3 1797950"/>
              <a:gd name="G14" fmla="sin G3 9681200"/>
              <a:gd name="G15" fmla="cos G3 9681200"/>
              <a:gd name="G16" fmla="+- G12 10800 0"/>
              <a:gd name="G17" fmla="+- G13 10800 0"/>
              <a:gd name="G18" fmla="+- G14 10800 0"/>
              <a:gd name="G19" fmla="+- G15 10800 0"/>
              <a:gd name="G20" fmla="+- 21600 0 G3"/>
              <a:gd name="G21" fmla="sin 13500 9681200"/>
              <a:gd name="G22" fmla="cos 13500 9681200"/>
              <a:gd name="G23" fmla="+- G21 10800 0"/>
              <a:gd name="G24" fmla="+- G22 10800 0"/>
              <a:gd name="G25" fmla="+- 10800 0 2700"/>
              <a:gd name="G26" fmla="sin G25 9681200"/>
              <a:gd name="G27" fmla="cos G25 9681200"/>
              <a:gd name="G28" fmla="+- G26 10800 0"/>
              <a:gd name="G29" fmla="+- G27 10800 0"/>
              <a:gd name="G30" fmla="+- 9681200 45 0"/>
              <a:gd name="G31" fmla="*/ 1 48365 11520"/>
              <a:gd name="G32" fmla="*/ G30 G31 1"/>
              <a:gd name="G33" fmla="*/ G32 1 180"/>
              <a:gd name="G34" fmla="+- G29 0 G24"/>
              <a:gd name="G35" fmla="+- G29 0 G24"/>
              <a:gd name="G36" fmla="*/ G34 G35 1"/>
              <a:gd name="G37" fmla="+- G28 0 G23"/>
              <a:gd name="G38" fmla="+- G28 0 G23"/>
              <a:gd name="G39" fmla="*/ G37 G38 1"/>
              <a:gd name="G40" fmla="+- G36 G39 0"/>
              <a:gd name="G41" fmla="sqrt G40"/>
              <a:gd name="G42" fmla="*/ 1 38877 51712"/>
              <a:gd name="G43" fmla="*/ G42 G41 1"/>
              <a:gd name="G44" fmla="sin G43 G33"/>
              <a:gd name="G45" fmla="cos G43 G33"/>
              <a:gd name="G46" fmla="+- G28 G44 0"/>
              <a:gd name="G47" fmla="+- G29 G45 0"/>
              <a:gd name="T0" fmla="*/ 309 w 21600"/>
              <a:gd name="T1" fmla="*/ 5390 h 21600"/>
              <a:gd name="T2" fmla="*/ 0 w 21600"/>
              <a:gd name="T3" fmla="*/ 0 h 21600"/>
              <a:gd name="T4" fmla="*/ 15434 w 21600"/>
              <a:gd name="T5" fmla="*/ 9341 h 21600"/>
              <a:gd name="T6" fmla="*/ 29970 w 21600"/>
              <a:gd name="T7" fmla="*/ 22334 h 21600"/>
              <a:gd name="T8" fmla="*/ -614 w 21600"/>
              <a:gd name="T9" fmla="*/ 8100 h 21600"/>
              <a:gd name="T10" fmla="*/ -18263 w 21600"/>
              <a:gd name="T11" fmla="*/ 20751 h 21600"/>
              <a:gd name="T12" fmla="*/ 0 w 21600"/>
              <a:gd name="T13" fmla="*/ 0 h 21600"/>
              <a:gd name="T14" fmla="*/ 21600 w 21600"/>
              <a:gd name="T15" fmla="*/ 21600 h 21600"/>
            </a:gdLst>
            <a:ahLst/>
            <a:cxnLst>
              <a:cxn ang="0">
                <a:pos x="T0" y="T1"/>
              </a:cxn>
              <a:cxn ang="0">
                <a:pos x="T2" y="T3"/>
              </a:cxn>
              <a:cxn ang="0">
                <a:pos x="T4" y="T5"/>
              </a:cxn>
              <a:cxn ang="0">
                <a:pos x="T6" y="T7"/>
              </a:cxn>
              <a:cxn ang="0">
                <a:pos x="T8" y="T9"/>
              </a:cxn>
              <a:cxn ang="0">
                <a:pos x="T10" y="T11"/>
              </a:cxn>
            </a:cxnLst>
            <a:rect l="T12" t="T13" r="T14" b="T15"/>
            <a:pathLst>
              <a:path w="21600" h="21600">
                <a:moveTo>
                  <a:pt x="1668" y="16566"/>
                </a:moveTo>
                <a:cubicBezTo>
                  <a:pt x="3647" y="19700"/>
                  <a:pt x="7094" y="21600"/>
                  <a:pt x="10800" y="21600"/>
                </a:cubicBezTo>
                <a:cubicBezTo>
                  <a:pt x="14831" y="21599"/>
                  <a:pt x="18527" y="19354"/>
                  <a:pt x="20385" y="15775"/>
                </a:cubicBezTo>
                <a:cubicBezTo>
                  <a:pt x="18528" y="19354"/>
                  <a:pt x="14831" y="21599"/>
                  <a:pt x="10800" y="21600"/>
                </a:cubicBezTo>
                <a:cubicBezTo>
                  <a:pt x="7094" y="21600"/>
                  <a:pt x="3647" y="19700"/>
                  <a:pt x="1668" y="16566"/>
                </a:cubicBezTo>
                <a:lnTo>
                  <a:pt x="-614" y="18009"/>
                </a:lnTo>
                <a:lnTo>
                  <a:pt x="9341" y="15434"/>
                </a:lnTo>
                <a:lnTo>
                  <a:pt x="3951" y="15125"/>
                </a:lnTo>
                <a:close/>
              </a:path>
            </a:pathLst>
          </a:custGeom>
          <a:solidFill>
            <a:srgbClr val="CFE7F5"/>
          </a:solidFill>
          <a:ln w="9525" cap="flat">
            <a:solidFill>
              <a:srgbClr val="808080"/>
            </a:solidFill>
            <a:round/>
            <a:headEnd/>
            <a:tailEnd/>
          </a:ln>
          <a:effectLst/>
        </p:spPr>
        <p:txBody>
          <a:bodyPr wrap="none" anchor="ctr"/>
          <a:lstStyle/>
          <a:p>
            <a:endParaRPr lang="el-GR"/>
          </a:p>
        </p:txBody>
      </p:sp>
      <p:sp>
        <p:nvSpPr>
          <p:cNvPr id="4102" name="AutoShape 6"/>
          <p:cNvSpPr>
            <a:spLocks noChangeArrowheads="1"/>
          </p:cNvSpPr>
          <p:nvPr/>
        </p:nvSpPr>
        <p:spPr bwMode="auto">
          <a:xfrm flipV="1">
            <a:off x="3560763" y="3540125"/>
            <a:ext cx="2519362" cy="917575"/>
          </a:xfrm>
          <a:custGeom>
            <a:avLst/>
            <a:gdLst>
              <a:gd name="G0" fmla="+- 11796480 0 0"/>
              <a:gd name="G1" fmla="+- -1202335 0 0"/>
              <a:gd name="G2" fmla="+- 10800 0 0"/>
              <a:gd name="G3" fmla="+- 10800 10800 0"/>
              <a:gd name="G4" fmla="sin 10800 11796480"/>
              <a:gd name="G5" fmla="cos 10800 11796480"/>
              <a:gd name="G6" fmla="sin 10800 -1202335"/>
              <a:gd name="G7" fmla="cos 10800 -1202335"/>
              <a:gd name="G8" fmla="+- G4 10800 0"/>
              <a:gd name="G9" fmla="+- G5 10800 0"/>
              <a:gd name="G10" fmla="+- G6 10800 0"/>
              <a:gd name="G11" fmla="+- G7 10800 0"/>
              <a:gd name="G12" fmla="sin G3 11796480"/>
              <a:gd name="G13" fmla="cos G3 11796480"/>
              <a:gd name="G14" fmla="sin G3 -1202335"/>
              <a:gd name="G15" fmla="cos G3 -1202335"/>
              <a:gd name="G16" fmla="+- G12 10800 0"/>
              <a:gd name="G17" fmla="+- G13 10800 0"/>
              <a:gd name="G18" fmla="+- G14 10800 0"/>
              <a:gd name="G19" fmla="+- G15 10800 0"/>
              <a:gd name="G20" fmla="+- 21600 0 G3"/>
              <a:gd name="G21" fmla="sin 13500 -1202335"/>
              <a:gd name="G22" fmla="cos 13500 -1202335"/>
              <a:gd name="G23" fmla="+- G21 10800 0"/>
              <a:gd name="G24" fmla="+- G22 10800 0"/>
              <a:gd name="G25" fmla="+- 10800 0 2700"/>
              <a:gd name="G26" fmla="sin G25 -1202335"/>
              <a:gd name="G27" fmla="cos G25 -1202335"/>
              <a:gd name="G28" fmla="+- G26 10800 0"/>
              <a:gd name="G29" fmla="+- G27 10800 0"/>
              <a:gd name="G30" fmla="+- -1202335 45 0"/>
              <a:gd name="G31" fmla="*/ 1 48365 11520"/>
              <a:gd name="G32" fmla="*/ G30 G31 1"/>
              <a:gd name="G33" fmla="*/ G32 1 180"/>
              <a:gd name="G34" fmla="+- G29 0 G24"/>
              <a:gd name="G35" fmla="+- G29 0 G24"/>
              <a:gd name="G36" fmla="*/ G34 G35 1"/>
              <a:gd name="G37" fmla="+- G28 0 G23"/>
              <a:gd name="G38" fmla="+- G28 0 G23"/>
              <a:gd name="G39" fmla="*/ G37 G38 1"/>
              <a:gd name="G40" fmla="+- G36 G39 0"/>
              <a:gd name="G41" fmla="sqrt G40"/>
              <a:gd name="G42" fmla="*/ 1 38877 51712"/>
              <a:gd name="G43" fmla="*/ G42 G41 1"/>
              <a:gd name="G44" fmla="sin G43 G33"/>
              <a:gd name="G45" fmla="cos G43 G33"/>
              <a:gd name="G46" fmla="+- G28 G44 0"/>
              <a:gd name="G47" fmla="+- G29 G45 0"/>
              <a:gd name="T0" fmla="*/ -39 w 21600"/>
              <a:gd name="T1" fmla="*/ 5398 h 21600"/>
              <a:gd name="T2" fmla="*/ 0 w 21600"/>
              <a:gd name="T3" fmla="*/ 0 h 21600"/>
              <a:gd name="T4" fmla="*/ 8211 w 21600"/>
              <a:gd name="T5" fmla="*/ 23886 h 21600"/>
              <a:gd name="T6" fmla="*/ -10800 w 21600"/>
              <a:gd name="T7" fmla="*/ 4001 h 21600"/>
              <a:gd name="T8" fmla="*/ 23613 w 21600"/>
              <a:gd name="T9" fmla="*/ 8100 h 21600"/>
              <a:gd name="T10" fmla="*/ 20502 w 21600"/>
              <a:gd name="T11" fmla="*/ 10800 h 21600"/>
              <a:gd name="T12" fmla="*/ 0 w 21600"/>
              <a:gd name="T13" fmla="*/ 0 h 21600"/>
              <a:gd name="T14" fmla="*/ 21600 w 21600"/>
              <a:gd name="T15" fmla="*/ 21600 h 21600"/>
            </a:gdLst>
            <a:ahLst/>
            <a:cxnLst>
              <a:cxn ang="0">
                <a:pos x="T0" y="T1"/>
              </a:cxn>
              <a:cxn ang="0">
                <a:pos x="T2" y="T3"/>
              </a:cxn>
              <a:cxn ang="0">
                <a:pos x="T4" y="T5"/>
              </a:cxn>
              <a:cxn ang="0">
                <a:pos x="T6" y="T7"/>
              </a:cxn>
              <a:cxn ang="0">
                <a:pos x="T8" y="T9"/>
              </a:cxn>
              <a:cxn ang="0">
                <a:pos x="T10" y="T11"/>
              </a:cxn>
            </a:cxnLst>
            <a:rect l="T12" t="T13" r="T14" b="T15"/>
            <a:pathLst>
              <a:path w="21600" h="21600">
                <a:moveTo>
                  <a:pt x="21051" y="7400"/>
                </a:moveTo>
                <a:cubicBezTo>
                  <a:pt x="19585" y="2982"/>
                  <a:pt x="15454" y="0"/>
                  <a:pt x="10800" y="0"/>
                </a:cubicBezTo>
                <a:cubicBezTo>
                  <a:pt x="4835" y="0"/>
                  <a:pt x="0" y="4835"/>
                  <a:pt x="0" y="10800"/>
                </a:cubicBezTo>
                <a:cubicBezTo>
                  <a:pt x="0" y="4835"/>
                  <a:pt x="4835" y="0"/>
                  <a:pt x="10800" y="0"/>
                </a:cubicBezTo>
                <a:cubicBezTo>
                  <a:pt x="15454" y="0"/>
                  <a:pt x="19585" y="2982"/>
                  <a:pt x="21050" y="7400"/>
                </a:cubicBezTo>
                <a:lnTo>
                  <a:pt x="23613" y="6550"/>
                </a:lnTo>
                <a:lnTo>
                  <a:pt x="23886" y="8211"/>
                </a:lnTo>
                <a:lnTo>
                  <a:pt x="18488" y="8250"/>
                </a:lnTo>
                <a:close/>
              </a:path>
            </a:pathLst>
          </a:custGeom>
          <a:solidFill>
            <a:srgbClr val="CFE7F5"/>
          </a:solidFill>
          <a:ln w="9525" cap="flat">
            <a:solidFill>
              <a:srgbClr val="808080"/>
            </a:solidFill>
            <a:round/>
            <a:headEnd/>
            <a:tailEnd/>
          </a:ln>
          <a:effectLst/>
        </p:spPr>
        <p:txBody>
          <a:bodyPr wrap="none" anchor="ctr"/>
          <a:lstStyle/>
          <a:p>
            <a:endParaRPr lang="el-GR"/>
          </a:p>
        </p:txBody>
      </p:sp>
    </p:spTree>
  </p:cSld>
  <p:clrMapOvr>
    <a:masterClrMapping/>
  </p:clrMapOvr>
  <p:transition spd="slow">
    <p:strips dir="ru"/>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Box 1"/>
          <p:cNvSpPr txBox="1">
            <a:spLocks noChangeArrowheads="1"/>
          </p:cNvSpPr>
          <p:nvPr/>
        </p:nvSpPr>
        <p:spPr bwMode="auto">
          <a:xfrm>
            <a:off x="431800" y="968375"/>
            <a:ext cx="8423275" cy="1984375"/>
          </a:xfrm>
          <a:prstGeom prst="rect">
            <a:avLst/>
          </a:prstGeom>
          <a:noFill/>
          <a:ln w="9525" cap="flat">
            <a:noFill/>
            <a:round/>
            <a:headEnd/>
            <a:tailEnd/>
          </a:ln>
          <a:effectLst/>
        </p:spPr>
        <p:txBody>
          <a:bodyPr lIns="0" tIns="24695" rIns="0" bIns="0" anchor="ctr"/>
          <a:lstStyle/>
          <a:p>
            <a:pPr algn="ctr">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sz="2800" b="1" i="1" u="sng">
                <a:solidFill>
                  <a:srgbClr val="004A4A"/>
                </a:solidFill>
                <a:ea typeface="Arial Unicode MS" pitchFamily="34" charset="-128"/>
                <a:cs typeface="Arial Unicode MS" pitchFamily="34" charset="-128"/>
              </a:rPr>
              <a:t>Οδηγός δισκέτας (προς εξαφάνιση) :</a:t>
            </a:r>
            <a:r>
              <a:rPr lang="el-GR" sz="2800">
                <a:solidFill>
                  <a:srgbClr val="004A4A"/>
                </a:solidFill>
                <a:ea typeface="Arial Unicode MS" pitchFamily="34" charset="-128"/>
                <a:cs typeface="Arial Unicode MS" pitchFamily="34" charset="-128"/>
              </a:rPr>
              <a:t> βρίσκονταν</a:t>
            </a:r>
          </a:p>
          <a:p>
            <a:pPr algn="ct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l-GR" sz="2800">
              <a:solidFill>
                <a:srgbClr val="004A4A"/>
              </a:solidFill>
              <a:ea typeface="Arial Unicode MS" pitchFamily="34" charset="-128"/>
              <a:cs typeface="Arial Unicode MS" pitchFamily="34" charset="-128"/>
            </a:endParaRPr>
          </a:p>
          <a:p>
            <a:pPr algn="ct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sz="2800">
                <a:solidFill>
                  <a:srgbClr val="004A4A"/>
                </a:solidFill>
                <a:ea typeface="Arial Unicode MS" pitchFamily="34" charset="-128"/>
                <a:cs typeface="Arial Unicode MS" pitchFamily="34" charset="-128"/>
              </a:rPr>
              <a:t> στην ΚΜΣ (πρόσοψη), χωρούσε 1,44 ΜΒ</a:t>
            </a:r>
          </a:p>
          <a:p>
            <a:pPr algn="ct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l-GR" sz="2800">
              <a:solidFill>
                <a:srgbClr val="004A4A"/>
              </a:solidFill>
              <a:ea typeface="Arial Unicode MS" pitchFamily="34" charset="-128"/>
              <a:cs typeface="Arial Unicode MS" pitchFamily="34" charset="-128"/>
            </a:endParaRPr>
          </a:p>
          <a:p>
            <a:pPr algn="ct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sz="2800">
                <a:solidFill>
                  <a:srgbClr val="004A4A"/>
                </a:solidFill>
                <a:ea typeface="Arial Unicode MS" pitchFamily="34" charset="-128"/>
                <a:cs typeface="Arial Unicode MS" pitchFamily="34" charset="-128"/>
              </a:rPr>
              <a:t> πληροφορίες.</a:t>
            </a:r>
          </a:p>
        </p:txBody>
      </p:sp>
      <p:sp>
        <p:nvSpPr>
          <p:cNvPr id="13314" name="Text Box 2"/>
          <p:cNvSpPr txBox="1">
            <a:spLocks noChangeArrowheads="1"/>
          </p:cNvSpPr>
          <p:nvPr/>
        </p:nvSpPr>
        <p:spPr bwMode="auto">
          <a:xfrm>
            <a:off x="225425" y="3081338"/>
            <a:ext cx="8423275" cy="2370137"/>
          </a:xfrm>
          <a:prstGeom prst="rect">
            <a:avLst/>
          </a:prstGeom>
          <a:noFill/>
          <a:ln w="9525" cap="flat">
            <a:noFill/>
            <a:round/>
            <a:headEnd/>
            <a:tailEnd/>
          </a:ln>
          <a:effectLst/>
        </p:spPr>
        <p:txBody>
          <a:bodyPr lIns="0" tIns="24695" rIns="0" bIns="0" anchor="ctr"/>
          <a:lstStyle/>
          <a:p>
            <a:pPr algn="ctr">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sz="2800">
                <a:solidFill>
                  <a:srgbClr val="004A4A"/>
                </a:solidFill>
                <a:ea typeface="Arial Unicode MS" pitchFamily="34" charset="-128"/>
                <a:cs typeface="Arial Unicode MS" pitchFamily="34" charset="-128"/>
              </a:rPr>
              <a:t>Σ΄ αυτήν γράφαμε, διαβάζαμε, διαγράφαμε</a:t>
            </a:r>
          </a:p>
          <a:p>
            <a:pPr algn="ct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sz="2800">
                <a:solidFill>
                  <a:srgbClr val="004A4A"/>
                </a:solidFill>
                <a:ea typeface="Arial Unicode MS" pitchFamily="34" charset="-128"/>
                <a:cs typeface="Arial Unicode MS" pitchFamily="34" charset="-128"/>
              </a:rPr>
              <a:t> πληροφορίες, και την μορφοποιούσαμε. </a:t>
            </a:r>
          </a:p>
          <a:p>
            <a:pPr algn="ct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l-GR" sz="2800">
              <a:solidFill>
                <a:srgbClr val="004A4A"/>
              </a:solidFill>
              <a:ea typeface="Arial Unicode MS" pitchFamily="34" charset="-128"/>
              <a:cs typeface="Arial Unicode MS" pitchFamily="34" charset="-128"/>
            </a:endParaRPr>
          </a:p>
          <a:p>
            <a:pPr algn="ct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sz="2800">
                <a:solidFill>
                  <a:srgbClr val="004A4A"/>
                </a:solidFill>
                <a:ea typeface="Arial Unicode MS" pitchFamily="34" charset="-128"/>
                <a:cs typeface="Arial Unicode MS" pitchFamily="34" charset="-128"/>
              </a:rPr>
              <a:t>Δεν υπάρχει πια. Υπάρχει όμως το εργαλείο με την εικόνα της για Αποθήκευση σε όλα τα προγράμματα, γι' αυτό την αναφέρουμε.</a:t>
            </a:r>
          </a:p>
        </p:txBody>
      </p:sp>
      <p:pic>
        <p:nvPicPr>
          <p:cNvPr id="13315" name="Picture 3"/>
          <p:cNvPicPr>
            <a:picLocks noChangeAspect="1" noChangeArrowheads="1"/>
          </p:cNvPicPr>
          <p:nvPr/>
        </p:nvPicPr>
        <p:blipFill>
          <a:blip r:embed="rId3" cstate="print"/>
          <a:srcRect/>
          <a:stretch>
            <a:fillRect/>
          </a:stretch>
        </p:blipFill>
        <p:spPr bwMode="auto">
          <a:xfrm>
            <a:off x="4267200" y="5616575"/>
            <a:ext cx="1133475" cy="1143000"/>
          </a:xfrm>
          <a:prstGeom prst="rect">
            <a:avLst/>
          </a:prstGeom>
          <a:noFill/>
          <a:ln w="9525" cap="flat">
            <a:noFill/>
            <a:round/>
            <a:headEnd/>
            <a:tailEnd/>
          </a:ln>
          <a:effectLst/>
        </p:spPr>
      </p:pic>
    </p:spTree>
  </p:cSld>
  <p:clrMapOvr>
    <a:masterClrMapping/>
  </p:clrMapOvr>
  <p:transition spd="slow">
    <p:strips dir="ru"/>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Box 1"/>
          <p:cNvSpPr txBox="1">
            <a:spLocks noChangeArrowheads="1"/>
          </p:cNvSpPr>
          <p:nvPr/>
        </p:nvSpPr>
        <p:spPr bwMode="auto">
          <a:xfrm>
            <a:off x="576263" y="954088"/>
            <a:ext cx="8280400" cy="3563937"/>
          </a:xfrm>
          <a:prstGeom prst="rect">
            <a:avLst/>
          </a:prstGeom>
          <a:noFill/>
          <a:ln w="9525">
            <a:noFill/>
            <a:round/>
            <a:headEnd/>
            <a:tailEnd/>
          </a:ln>
          <a:effectLst/>
        </p:spPr>
        <p:txBody>
          <a:bodyPr lIns="0" tIns="24695" rIns="0" bIns="0" anchor="ctr"/>
          <a:lstStyle/>
          <a:p>
            <a:pPr algn="ctr">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sz="2800" b="1" i="1" u="sng">
                <a:solidFill>
                  <a:srgbClr val="004A4A"/>
                </a:solidFill>
                <a:ea typeface="Arial Unicode MS" pitchFamily="34" charset="-128"/>
                <a:cs typeface="Arial Unicode MS" pitchFamily="34" charset="-128"/>
              </a:rPr>
              <a:t>Flash drives ή USB drives :</a:t>
            </a:r>
            <a:r>
              <a:rPr lang="el-GR" sz="2800">
                <a:solidFill>
                  <a:srgbClr val="004A4A"/>
                </a:solidFill>
                <a:ea typeface="Arial Unicode MS" pitchFamily="34" charset="-128"/>
                <a:cs typeface="Arial Unicode MS" pitchFamily="34" charset="-128"/>
              </a:rPr>
              <a:t> συνδέονται σε θύρα</a:t>
            </a:r>
          </a:p>
          <a:p>
            <a:pPr algn="ct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l-GR" sz="2800">
              <a:solidFill>
                <a:srgbClr val="004A4A"/>
              </a:solidFill>
              <a:ea typeface="Arial Unicode MS" pitchFamily="34" charset="-128"/>
              <a:cs typeface="Arial Unicode MS" pitchFamily="34" charset="-128"/>
            </a:endParaRPr>
          </a:p>
          <a:p>
            <a:pPr algn="ct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sz="2800">
                <a:solidFill>
                  <a:srgbClr val="004A4A"/>
                </a:solidFill>
                <a:ea typeface="Arial Unicode MS" pitchFamily="34" charset="-128"/>
                <a:cs typeface="Arial Unicode MS" pitchFamily="34" charset="-128"/>
              </a:rPr>
              <a:t> USB πάνω στην ΚΜΣ, χωράει αρκετά GB</a:t>
            </a:r>
          </a:p>
          <a:p>
            <a:pPr algn="ct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l-GR" sz="2800">
              <a:solidFill>
                <a:srgbClr val="004A4A"/>
              </a:solidFill>
              <a:ea typeface="Arial Unicode MS" pitchFamily="34" charset="-128"/>
              <a:cs typeface="Arial Unicode MS" pitchFamily="34" charset="-128"/>
            </a:endParaRPr>
          </a:p>
          <a:p>
            <a:pPr algn="ct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sz="2800">
                <a:solidFill>
                  <a:srgbClr val="004A4A"/>
                </a:solidFill>
                <a:ea typeface="Arial Unicode MS" pitchFamily="34" charset="-128"/>
                <a:cs typeface="Arial Unicode MS" pitchFamily="34" charset="-128"/>
              </a:rPr>
              <a:t> πληροφορίες.</a:t>
            </a:r>
          </a:p>
          <a:p>
            <a:pPr algn="ct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l-GR" sz="2800">
              <a:solidFill>
                <a:srgbClr val="004A4A"/>
              </a:solidFill>
              <a:ea typeface="Arial Unicode MS" pitchFamily="34" charset="-128"/>
              <a:cs typeface="Arial Unicode MS" pitchFamily="34" charset="-128"/>
            </a:endParaRPr>
          </a:p>
          <a:p>
            <a:pPr algn="ct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sz="2800">
                <a:solidFill>
                  <a:srgbClr val="004A4A"/>
                </a:solidFill>
                <a:ea typeface="Arial Unicode MS" pitchFamily="34" charset="-128"/>
                <a:cs typeface="Arial Unicode MS" pitchFamily="34" charset="-128"/>
              </a:rPr>
              <a:t>Αναγνωρίζονται αυτόματα από τον υπολογιστή και</a:t>
            </a:r>
          </a:p>
          <a:p>
            <a:pPr algn="ct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l-GR" sz="2800">
              <a:solidFill>
                <a:srgbClr val="004A4A"/>
              </a:solidFill>
              <a:ea typeface="Arial Unicode MS" pitchFamily="34" charset="-128"/>
              <a:cs typeface="Arial Unicode MS" pitchFamily="34" charset="-128"/>
            </a:endParaRPr>
          </a:p>
          <a:p>
            <a:pPr algn="ct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sz="2800">
                <a:solidFill>
                  <a:srgbClr val="004A4A"/>
                </a:solidFill>
                <a:ea typeface="Arial Unicode MS" pitchFamily="34" charset="-128"/>
                <a:cs typeface="Arial Unicode MS" pitchFamily="34" charset="-128"/>
              </a:rPr>
              <a:t> αντιμετωπίζονται όπως ο σκληρός δίσκος</a:t>
            </a:r>
          </a:p>
        </p:txBody>
      </p:sp>
      <p:pic>
        <p:nvPicPr>
          <p:cNvPr id="14338" name="Picture 2"/>
          <p:cNvPicPr>
            <a:picLocks noChangeAspect="1" noChangeArrowheads="1"/>
          </p:cNvPicPr>
          <p:nvPr/>
        </p:nvPicPr>
        <p:blipFill>
          <a:blip r:embed="rId3" cstate="print"/>
          <a:srcRect/>
          <a:stretch>
            <a:fillRect/>
          </a:stretch>
        </p:blipFill>
        <p:spPr bwMode="auto">
          <a:xfrm>
            <a:off x="3095625" y="5140325"/>
            <a:ext cx="2809875" cy="1628775"/>
          </a:xfrm>
          <a:prstGeom prst="rect">
            <a:avLst/>
          </a:prstGeom>
          <a:noFill/>
          <a:ln w="9525">
            <a:noFill/>
            <a:round/>
            <a:headEnd/>
            <a:tailEnd/>
          </a:ln>
          <a:effectLst/>
        </p:spPr>
      </p:pic>
    </p:spTree>
  </p:cSld>
  <p:clrMapOvr>
    <a:masterClrMapping/>
  </p:clrMapOvr>
  <p:transition spd="slow">
    <p:strips dir="ru"/>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1"/>
          <p:cNvSpPr txBox="1">
            <a:spLocks noChangeArrowheads="1"/>
          </p:cNvSpPr>
          <p:nvPr/>
        </p:nvSpPr>
        <p:spPr bwMode="auto">
          <a:xfrm>
            <a:off x="144463" y="539750"/>
            <a:ext cx="8856662" cy="5043488"/>
          </a:xfrm>
          <a:prstGeom prst="rect">
            <a:avLst/>
          </a:prstGeom>
          <a:noFill/>
          <a:ln w="9525">
            <a:noFill/>
            <a:round/>
            <a:headEnd/>
            <a:tailEnd/>
          </a:ln>
          <a:effectLst/>
        </p:spPr>
        <p:txBody>
          <a:bodyPr lIns="0" tIns="24695" rIns="0" bIns="0" anchor="ctr"/>
          <a:lstStyle/>
          <a:p>
            <a:pPr algn="ctr">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sz="2800" b="1" i="1" u="sng">
                <a:solidFill>
                  <a:srgbClr val="004A4A"/>
                </a:solidFill>
                <a:ea typeface="Arial Unicode MS" pitchFamily="34" charset="-128"/>
                <a:cs typeface="Arial Unicode MS" pitchFamily="34" charset="-128"/>
              </a:rPr>
              <a:t>Οπτικοί δίσκοι – CDRW – DVD – DVDRW :</a:t>
            </a:r>
          </a:p>
          <a:p>
            <a:pPr algn="ct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l-GR" sz="2800" b="1" i="1" u="sng">
              <a:solidFill>
                <a:srgbClr val="004A4A"/>
              </a:solidFill>
              <a:ea typeface="Arial Unicode MS" pitchFamily="34" charset="-128"/>
              <a:cs typeface="Arial Unicode MS" pitchFamily="34" charset="-128"/>
            </a:endParaRPr>
          </a:p>
          <a:p>
            <a:pPr algn="ct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sz="2800">
                <a:solidFill>
                  <a:srgbClr val="004A4A"/>
                </a:solidFill>
                <a:ea typeface="Arial Unicode MS" pitchFamily="34" charset="-128"/>
                <a:cs typeface="Arial Unicode MS" pitchFamily="34" charset="-128"/>
              </a:rPr>
              <a:t> </a:t>
            </a:r>
            <a:r>
              <a:rPr lang="el-GR" sz="2400">
                <a:solidFill>
                  <a:srgbClr val="004A4A"/>
                </a:solidFill>
                <a:ea typeface="Arial Unicode MS" pitchFamily="34" charset="-128"/>
                <a:cs typeface="Arial Unicode MS" pitchFamily="34" charset="-128"/>
              </a:rPr>
              <a:t>βρίσκονται στην ΚΜΣ (πρόσοψη), χωράνε από 700</a:t>
            </a:r>
          </a:p>
          <a:p>
            <a:pPr algn="ct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l-GR" sz="2400">
              <a:solidFill>
                <a:srgbClr val="004A4A"/>
              </a:solidFill>
              <a:ea typeface="Arial Unicode MS" pitchFamily="34" charset="-128"/>
              <a:cs typeface="Arial Unicode MS" pitchFamily="34" charset="-128"/>
            </a:endParaRPr>
          </a:p>
          <a:p>
            <a:pPr algn="ct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sz="2400">
                <a:solidFill>
                  <a:srgbClr val="004A4A"/>
                </a:solidFill>
                <a:ea typeface="Arial Unicode MS" pitchFamily="34" charset="-128"/>
                <a:cs typeface="Arial Unicode MS" pitchFamily="34" charset="-128"/>
              </a:rPr>
              <a:t> MB (το CDRW) έως 17GB (το DVDRW).</a:t>
            </a:r>
          </a:p>
          <a:p>
            <a:pPr algn="ct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l-GR" sz="2400">
              <a:solidFill>
                <a:srgbClr val="004A4A"/>
              </a:solidFill>
              <a:ea typeface="Arial Unicode MS" pitchFamily="34" charset="-128"/>
              <a:cs typeface="Arial Unicode MS" pitchFamily="34" charset="-128"/>
            </a:endParaRPr>
          </a:p>
          <a:p>
            <a:pPr algn="ct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sz="2400">
                <a:solidFill>
                  <a:srgbClr val="004A4A"/>
                </a:solidFill>
                <a:ea typeface="Arial Unicode MS" pitchFamily="34" charset="-128"/>
                <a:cs typeface="Arial Unicode MS" pitchFamily="34" charset="-128"/>
              </a:rPr>
              <a:t>Από τα 3 παραπάνω στο DVD </a:t>
            </a:r>
            <a:r>
              <a:rPr lang="el-GR" sz="2400" b="1" i="1" u="sng">
                <a:solidFill>
                  <a:srgbClr val="004A4A"/>
                </a:solidFill>
                <a:ea typeface="Arial Unicode MS" pitchFamily="34" charset="-128"/>
                <a:cs typeface="Arial Unicode MS" pitchFamily="34" charset="-128"/>
              </a:rPr>
              <a:t>μόνο διαβάζω</a:t>
            </a:r>
            <a:r>
              <a:rPr lang="el-GR" sz="2400">
                <a:solidFill>
                  <a:srgbClr val="004A4A"/>
                </a:solidFill>
                <a:ea typeface="Arial Unicode MS" pitchFamily="34" charset="-128"/>
                <a:cs typeface="Arial Unicode MS" pitchFamily="34" charset="-128"/>
              </a:rPr>
              <a:t> την</a:t>
            </a:r>
          </a:p>
          <a:p>
            <a:pPr algn="ct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l-GR" sz="2400">
              <a:solidFill>
                <a:srgbClr val="004A4A"/>
              </a:solidFill>
              <a:ea typeface="Arial Unicode MS" pitchFamily="34" charset="-128"/>
              <a:cs typeface="Arial Unicode MS" pitchFamily="34" charset="-128"/>
            </a:endParaRPr>
          </a:p>
          <a:p>
            <a:pPr algn="ct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sz="2400">
                <a:solidFill>
                  <a:srgbClr val="004A4A"/>
                </a:solidFill>
                <a:ea typeface="Arial Unicode MS" pitchFamily="34" charset="-128"/>
                <a:cs typeface="Arial Unicode MS" pitchFamily="34" charset="-128"/>
              </a:rPr>
              <a:t> πληροφορία που περιέχει.</a:t>
            </a:r>
          </a:p>
          <a:p>
            <a:pPr algn="ct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l-GR" sz="2400">
              <a:solidFill>
                <a:srgbClr val="004A4A"/>
              </a:solidFill>
              <a:ea typeface="Arial Unicode MS" pitchFamily="34" charset="-128"/>
              <a:cs typeface="Arial Unicode MS" pitchFamily="34" charset="-128"/>
            </a:endParaRPr>
          </a:p>
          <a:p>
            <a:pPr algn="ct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sz="2400">
                <a:solidFill>
                  <a:srgbClr val="004A4A"/>
                </a:solidFill>
                <a:ea typeface="Arial Unicode MS" pitchFamily="34" charset="-128"/>
                <a:cs typeface="Arial Unicode MS" pitchFamily="34" charset="-128"/>
              </a:rPr>
              <a:t>Τα CDRW και DVDRW </a:t>
            </a:r>
            <a:r>
              <a:rPr lang="el-GR" sz="2400" b="1" i="1" u="sng">
                <a:solidFill>
                  <a:srgbClr val="004A4A"/>
                </a:solidFill>
                <a:ea typeface="Arial Unicode MS" pitchFamily="34" charset="-128"/>
                <a:cs typeface="Arial Unicode MS" pitchFamily="34" charset="-128"/>
              </a:rPr>
              <a:t>διαβάζονται, διαγράφονται</a:t>
            </a:r>
          </a:p>
          <a:p>
            <a:pPr algn="ct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l-GR" sz="2400" b="1" i="1" u="sng">
              <a:solidFill>
                <a:srgbClr val="004A4A"/>
              </a:solidFill>
              <a:ea typeface="Arial Unicode MS" pitchFamily="34" charset="-128"/>
              <a:cs typeface="Arial Unicode MS" pitchFamily="34" charset="-128"/>
            </a:endParaRPr>
          </a:p>
          <a:p>
            <a:pPr algn="ct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sz="2400" b="1" i="1" u="sng">
                <a:solidFill>
                  <a:srgbClr val="004A4A"/>
                </a:solidFill>
                <a:ea typeface="Arial Unicode MS" pitchFamily="34" charset="-128"/>
                <a:cs typeface="Arial Unicode MS" pitchFamily="34" charset="-128"/>
              </a:rPr>
              <a:t> και ξαναγράφονται πολλές φορές.</a:t>
            </a:r>
          </a:p>
        </p:txBody>
      </p:sp>
      <p:pic>
        <p:nvPicPr>
          <p:cNvPr id="15362" name="Picture 2"/>
          <p:cNvPicPr>
            <a:picLocks noChangeAspect="1" noChangeArrowheads="1"/>
          </p:cNvPicPr>
          <p:nvPr/>
        </p:nvPicPr>
        <p:blipFill>
          <a:blip r:embed="rId3" cstate="print"/>
          <a:srcRect/>
          <a:stretch>
            <a:fillRect/>
          </a:stretch>
        </p:blipFill>
        <p:spPr bwMode="auto">
          <a:xfrm>
            <a:off x="3240088" y="5821363"/>
            <a:ext cx="2743200" cy="1666875"/>
          </a:xfrm>
          <a:prstGeom prst="rect">
            <a:avLst/>
          </a:prstGeom>
          <a:noFill/>
          <a:ln w="9525">
            <a:noFill/>
            <a:round/>
            <a:headEnd/>
            <a:tailEnd/>
          </a:ln>
          <a:effectLst/>
        </p:spPr>
      </p:pic>
    </p:spTree>
  </p:cSld>
  <p:clrMapOvr>
    <a:masterClrMapping/>
  </p:clrMapOvr>
  <p:transition spd="slow">
    <p:strips dir="ru"/>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a:xfrm>
            <a:off x="360363" y="301625"/>
            <a:ext cx="8280400" cy="1262063"/>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a:t>.....ΚΒ, ΜΒ, GB</a:t>
            </a:r>
          </a:p>
        </p:txBody>
      </p:sp>
      <p:sp>
        <p:nvSpPr>
          <p:cNvPr id="16386" name="Rectangle 2"/>
          <p:cNvSpPr>
            <a:spLocks noGrp="1" noChangeArrowheads="1"/>
          </p:cNvSpPr>
          <p:nvPr>
            <p:ph type="body" idx="1"/>
          </p:nvPr>
        </p:nvSpPr>
        <p:spPr>
          <a:xfrm>
            <a:off x="503238" y="1370013"/>
            <a:ext cx="8135937" cy="5541962"/>
          </a:xfrm>
          <a:ln/>
        </p:spPr>
        <p:txBody>
          <a:bodyPr/>
          <a:lstStyle/>
          <a:p>
            <a:pPr marL="431800" indent="-323850">
              <a:buClr>
                <a:srgbClr val="800000"/>
              </a:buClr>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a:t>Είναι μονάδες μέτρησης χωρητικότητας</a:t>
            </a:r>
          </a:p>
          <a:p>
            <a:pPr marL="431800" indent="-323850">
              <a:buClr>
                <a:srgbClr val="800000"/>
              </a:buCl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a:t> μιας μνήμης σε πληροφορίες, με πιο</a:t>
            </a:r>
          </a:p>
          <a:p>
            <a:pPr marL="431800" indent="-323850">
              <a:buClr>
                <a:srgbClr val="800000"/>
              </a:buCl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a:t> μικρή μονάδα μέτρησης το </a:t>
            </a:r>
            <a:r>
              <a:rPr lang="el-GR" b="1" u="sng"/>
              <a:t>BYTE= 8 bits</a:t>
            </a:r>
          </a:p>
          <a:p>
            <a:pPr marL="431800" indent="-323850">
              <a:buClr>
                <a:srgbClr val="800000"/>
              </a:buClr>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b="1" u="sng"/>
              <a:t>(binary digits-δυαδικά ψηφία 0 ή 1).</a:t>
            </a:r>
          </a:p>
          <a:p>
            <a:pPr marL="431800" indent="-323850">
              <a:buClr>
                <a:srgbClr val="800000"/>
              </a:buCl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a:t>Διαβάζεται </a:t>
            </a:r>
            <a:r>
              <a:rPr lang="el-GR" b="1"/>
              <a:t>μπάϊτ </a:t>
            </a:r>
            <a:r>
              <a:rPr lang="el-GR"/>
              <a:t>και τα πολλαπλάσιά του,</a:t>
            </a:r>
          </a:p>
          <a:p>
            <a:pPr marL="431800" indent="-323850">
              <a:buClr>
                <a:srgbClr val="800000"/>
              </a:buCl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a:t> </a:t>
            </a:r>
            <a:r>
              <a:rPr lang="el-GR" b="1"/>
              <a:t>ΚΒ </a:t>
            </a:r>
            <a:r>
              <a:rPr lang="el-GR"/>
              <a:t>(κιλομπάϊτ), </a:t>
            </a:r>
          </a:p>
          <a:p>
            <a:pPr marL="431800" indent="-323850">
              <a:buClr>
                <a:srgbClr val="800000"/>
              </a:buCl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b="1"/>
              <a:t>ΜΒ</a:t>
            </a:r>
            <a:r>
              <a:rPr lang="el-GR"/>
              <a:t> (μεγαμπάϊτ) και </a:t>
            </a:r>
          </a:p>
          <a:p>
            <a:pPr marL="431800" indent="-323850">
              <a:buClr>
                <a:srgbClr val="800000"/>
              </a:buCl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b="1"/>
              <a:t>GB</a:t>
            </a:r>
            <a:r>
              <a:rPr lang="el-GR"/>
              <a:t> (γιγαμπάϊτ). Υπάρχει και </a:t>
            </a:r>
          </a:p>
          <a:p>
            <a:pPr marL="431800" indent="-323850">
              <a:buClr>
                <a:srgbClr val="800000"/>
              </a:buClr>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b="1"/>
              <a:t>ΤΒ</a:t>
            </a:r>
            <a:r>
              <a:rPr lang="el-GR"/>
              <a:t> (τεραμπάϊτ)</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a:xfrm>
            <a:off x="379413" y="-9525"/>
            <a:ext cx="8280400" cy="1023938"/>
          </a:xfrm>
          <a:ln/>
        </p:spPr>
        <p:txBody>
          <a:bodyPr tIns="31752"/>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sz="3600"/>
              <a:t>...όσον αφορά τη μνήμη θα θυμάστε πάντα ότι</a:t>
            </a:r>
          </a:p>
        </p:txBody>
      </p:sp>
      <p:sp>
        <p:nvSpPr>
          <p:cNvPr id="17410" name="Rectangle 2"/>
          <p:cNvSpPr>
            <a:spLocks noGrp="1" noChangeArrowheads="1"/>
          </p:cNvSpPr>
          <p:nvPr>
            <p:ph type="subTitle" idx="4294967295"/>
          </p:nvPr>
        </p:nvSpPr>
        <p:spPr bwMode="auto">
          <a:xfrm>
            <a:off x="431800" y="1249363"/>
            <a:ext cx="8135938" cy="2279650"/>
          </a:xfrm>
          <a:prstGeom prst="rect">
            <a:avLst/>
          </a:prstGeom>
          <a:noFill/>
          <a:ln/>
        </p:spPr>
        <p:txBody>
          <a:bodyPr lIns="0" tIns="28224" rIns="0" bIns="0" anchor="ctr"/>
          <a:lstStyle/>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a:t>...όταν πάμε από την Κύρια μνήμη προς την Περιφερειακή, η </a:t>
            </a:r>
            <a:r>
              <a:rPr lang="el-GR" b="1"/>
              <a:t>χωρητικότητα αυξάνεται</a:t>
            </a:r>
            <a:r>
              <a:rPr lang="el-GR"/>
              <a:t> αλλά </a:t>
            </a:r>
            <a:r>
              <a:rPr lang="el-GR" b="1"/>
              <a:t>μειώνεται η ταχύτητα</a:t>
            </a:r>
            <a:r>
              <a:rPr lang="el-GR"/>
              <a:t> συνεργασίας της μνήμης με τον επεξεργαστή </a:t>
            </a:r>
            <a:r>
              <a:rPr lang="el-GR" b="1"/>
              <a:t>και το κόστος</a:t>
            </a:r>
            <a:r>
              <a:rPr lang="el-GR"/>
              <a:t> της.</a:t>
            </a:r>
          </a:p>
        </p:txBody>
      </p:sp>
      <p:pic>
        <p:nvPicPr>
          <p:cNvPr id="17411" name="Picture 3"/>
          <p:cNvPicPr>
            <a:picLocks noChangeAspect="1" noChangeArrowheads="1"/>
          </p:cNvPicPr>
          <p:nvPr/>
        </p:nvPicPr>
        <p:blipFill>
          <a:blip r:embed="rId3" cstate="print"/>
          <a:srcRect/>
          <a:stretch>
            <a:fillRect/>
          </a:stretch>
        </p:blipFill>
        <p:spPr bwMode="auto">
          <a:xfrm>
            <a:off x="2232025" y="3527425"/>
            <a:ext cx="4816475" cy="4032250"/>
          </a:xfrm>
          <a:prstGeom prst="rect">
            <a:avLst/>
          </a:prstGeom>
          <a:noFill/>
          <a:ln w="9525" cap="flat">
            <a:noFill/>
            <a:round/>
            <a:headEnd/>
            <a:tailEnd/>
          </a:ln>
          <a:effec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360363" y="301625"/>
            <a:ext cx="8280400" cy="922338"/>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a:t>....και το σημαντικότερο</a:t>
            </a:r>
          </a:p>
        </p:txBody>
      </p:sp>
      <p:sp>
        <p:nvSpPr>
          <p:cNvPr id="18434" name="Rectangle 2"/>
          <p:cNvSpPr>
            <a:spLocks noGrp="1" noChangeArrowheads="1"/>
          </p:cNvSpPr>
          <p:nvPr>
            <p:ph type="subTitle" idx="4294967295"/>
          </p:nvPr>
        </p:nvSpPr>
        <p:spPr bwMode="auto">
          <a:xfrm>
            <a:off x="503238" y="1301750"/>
            <a:ext cx="8135937" cy="5924550"/>
          </a:xfrm>
          <a:prstGeom prst="rect">
            <a:avLst/>
          </a:prstGeom>
          <a:noFill/>
          <a:ln/>
        </p:spPr>
        <p:txBody>
          <a:bodyPr lIns="0" tIns="28224" rIns="0" bIns="0" anchor="ctr"/>
          <a:lstStyle/>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a:t>Η κύρια μνήμη περιέχει πληροφορίες όση ώρα ο υπολογιστής τροφοδοτείται με ρεύμα. Μόλις διακοπή η παροχή ρεύματος η </a:t>
            </a:r>
            <a:r>
              <a:rPr lang="el-GR" b="1"/>
              <a:t>Κύρια</a:t>
            </a:r>
            <a:r>
              <a:rPr lang="el-GR"/>
              <a:t> μνήμη και μάλιστα η </a:t>
            </a:r>
            <a:r>
              <a:rPr lang="el-GR" b="1"/>
              <a:t>RAM</a:t>
            </a:r>
            <a:r>
              <a:rPr lang="el-GR"/>
              <a:t>, που είναι αυτή με την οποία εργάζεται ο χρήστης, αδειάζει από περιεχόμενο. Είναι όπως λέμε “</a:t>
            </a:r>
            <a:r>
              <a:rPr lang="el-GR" b="1"/>
              <a:t>ΠΡΟΣΩΡΙΝΗ</a:t>
            </a:r>
            <a:r>
              <a:rPr lang="el-GR"/>
              <a:t>” μνήμη. </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a:t>Και πού θα φυλάξει μόνιμα την εργασία του ο χρήστης για να μην χαθεί;</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a:t>Στην </a:t>
            </a:r>
            <a:r>
              <a:rPr lang="el-GR" b="1"/>
              <a:t>ΠΕΡΙΦΕΡΕΙΑΚΗ</a:t>
            </a:r>
            <a:r>
              <a:rPr lang="el-GR"/>
              <a:t> μνήμη, που αντιλαμβανόμαστε τώρα ότι είναι </a:t>
            </a:r>
            <a:r>
              <a:rPr lang="el-GR" b="1"/>
              <a:t>ΑΠΑΡΑΙΤΗΤΗ</a:t>
            </a:r>
            <a:r>
              <a:rPr lang="el-GR"/>
              <a:t> σε έναν υπολογιστή.</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l-G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360363" y="301625"/>
            <a:ext cx="8280400" cy="1262063"/>
          </a:xfrm>
          <a:ln/>
        </p:spPr>
        <p:txBody>
          <a:bodyPr tIns="28224"/>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sz="3200"/>
              <a:t>Τι είναι αυτό που διαχωρίζει τον άνθρωπο από όλα τα άλλα ζώα;</a:t>
            </a:r>
          </a:p>
        </p:txBody>
      </p:sp>
      <p:sp>
        <p:nvSpPr>
          <p:cNvPr id="5122" name="Rectangle 2"/>
          <p:cNvSpPr>
            <a:spLocks noGrp="1" noChangeArrowheads="1"/>
          </p:cNvSpPr>
          <p:nvPr>
            <p:ph type="subTitle" idx="4294967295"/>
          </p:nvPr>
        </p:nvSpPr>
        <p:spPr bwMode="auto">
          <a:xfrm>
            <a:off x="503238" y="1768475"/>
            <a:ext cx="8135937" cy="4989513"/>
          </a:xfrm>
          <a:prstGeom prst="rect">
            <a:avLst/>
          </a:prstGeom>
          <a:noFill/>
          <a:ln/>
        </p:spPr>
        <p:txBody>
          <a:bodyPr lIns="0" tIns="28224" rIns="0" bIns="0" anchor="ctr"/>
          <a:lstStyle/>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a:solidFill>
                  <a:srgbClr val="006B6B"/>
                </a:solidFill>
              </a:rPr>
              <a:t>Κατά τον </a:t>
            </a:r>
            <a:r>
              <a:rPr lang="el-GR" b="1" i="1">
                <a:solidFill>
                  <a:srgbClr val="006B6B"/>
                </a:solidFill>
              </a:rPr>
              <a:t>Αριστοτέλη η Λογική</a:t>
            </a:r>
            <a:r>
              <a:rPr lang="el-GR">
                <a:solidFill>
                  <a:srgbClr val="006B6B"/>
                </a:solidFill>
              </a:rPr>
              <a:t> (είναι έλλογο ον), κατά τον </a:t>
            </a:r>
            <a:r>
              <a:rPr lang="el-GR" b="1" i="1">
                <a:solidFill>
                  <a:srgbClr val="006B6B"/>
                </a:solidFill>
              </a:rPr>
              <a:t>Πλάτωνα η Νόηση</a:t>
            </a:r>
            <a:r>
              <a:rPr lang="el-GR">
                <a:solidFill>
                  <a:srgbClr val="006B6B"/>
                </a:solidFill>
              </a:rPr>
              <a:t>. Μπορεί να κάνει συλλογισμούς, διαφορετικούς ανάλογα με τα ερεθίσματα που έχει, να λάβει αποφάσεις και να επινοήσει τρόπους να επηρεάσει και να τροποποιήσει το περιβάλλον του σύμφωνα με τις ανάγκες του. Και σίγουρα το κάνει στο μεγαλύτερο δυνατό βαθμό από οποιοδήποτε άλλο θηλαστικό. </a:t>
            </a:r>
          </a:p>
        </p:txBody>
      </p:sp>
    </p:spTree>
  </p:cSld>
  <p:clrMapOvr>
    <a:masterClrMapping/>
  </p:clrMapOvr>
  <p:transition spd="slow">
    <p:strips dir="ru"/>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subTitle"/>
          </p:nvPr>
        </p:nvSpPr>
        <p:spPr>
          <a:xfrm>
            <a:off x="503238" y="441325"/>
            <a:ext cx="8135937" cy="6507163"/>
          </a:xfrm>
          <a:ln/>
        </p:spPr>
        <p:txBody>
          <a:bodyPr/>
          <a:lstStyle/>
          <a:p>
            <a:pPr>
              <a:lnSpc>
                <a:spcPct val="95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sz="3200" b="0">
                <a:solidFill>
                  <a:srgbClr val="008080"/>
                </a:solidFill>
                <a:latin typeface="Andalus" pitchFamily="16" charset="0"/>
              </a:rPr>
              <a:t>Αυτή τη νόηση προσπάθησε να “προσομοιώσει” ο άνθρωπος στην κατασκευή ενός υπολογιστικού συστήματος. Να λειτουργεί το υπολογιστικό σύστημα </a:t>
            </a:r>
            <a:r>
              <a:rPr lang="el-GR" sz="3200">
                <a:solidFill>
                  <a:srgbClr val="008080"/>
                </a:solidFill>
                <a:latin typeface="Andalus" pitchFamily="16" charset="0"/>
              </a:rPr>
              <a:t>ΟΜΟΙΑ ΜΕ ΤΟΝ ΑΝΘΡΩΠΟ</a:t>
            </a:r>
            <a:r>
              <a:rPr lang="el-GR" sz="3200" b="0">
                <a:solidFill>
                  <a:srgbClr val="008080"/>
                </a:solidFill>
                <a:latin typeface="Andalus" pitchFamily="16" charset="0"/>
              </a:rPr>
              <a:t>.</a:t>
            </a:r>
          </a:p>
          <a:p>
            <a:pPr>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l-GR" sz="3200" b="0">
              <a:solidFill>
                <a:srgbClr val="000000"/>
              </a:solidFill>
            </a:endParaRPr>
          </a:p>
          <a:p>
            <a:pPr>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l-GR" sz="3200" b="0">
              <a:solidFill>
                <a:srgbClr val="000000"/>
              </a:solidFill>
            </a:endParaRPr>
          </a:p>
        </p:txBody>
      </p:sp>
    </p:spTree>
  </p:cSld>
  <p:clrMapOvr>
    <a:masterClrMapping/>
  </p:clrMapOvr>
  <p:transition spd="slow">
    <p:strips dir="ru"/>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360363" y="22225"/>
            <a:ext cx="8280400" cy="1023938"/>
          </a:xfrm>
          <a:ln/>
        </p:spPr>
        <p:txBody>
          <a:bodyPr tIns="31752"/>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sz="3600"/>
              <a:t>Ποιο είναι το σημαντικότερο εξάρτημα του ανθρώπου;</a:t>
            </a:r>
          </a:p>
        </p:txBody>
      </p:sp>
      <p:sp>
        <p:nvSpPr>
          <p:cNvPr id="7170" name="Rectangle 2"/>
          <p:cNvSpPr>
            <a:spLocks noGrp="1" noChangeArrowheads="1"/>
          </p:cNvSpPr>
          <p:nvPr>
            <p:ph type="subTitle" idx="4294967295"/>
          </p:nvPr>
        </p:nvSpPr>
        <p:spPr bwMode="auto">
          <a:xfrm>
            <a:off x="220663" y="1130300"/>
            <a:ext cx="8567737" cy="4989513"/>
          </a:xfrm>
          <a:prstGeom prst="rect">
            <a:avLst/>
          </a:prstGeom>
          <a:noFill/>
          <a:ln/>
        </p:spPr>
        <p:txBody>
          <a:bodyPr lIns="0" tIns="17640" rIns="0" bIns="0" anchor="ctr"/>
          <a:lstStyle/>
          <a:p>
            <a:pPr marL="0" indent="0" algn="ctr">
              <a:lnSpc>
                <a:spcPct val="95000"/>
              </a:lnSpc>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sz="2800">
                <a:solidFill>
                  <a:srgbClr val="198A8A"/>
                </a:solidFill>
                <a:latin typeface="Andalus" pitchFamily="16" charset="0"/>
              </a:rPr>
              <a:t>Το σημαντικότερο εξάρτημα του ανθρώπου είναι το </a:t>
            </a:r>
            <a:r>
              <a:rPr lang="el-GR" sz="2800" b="1">
                <a:solidFill>
                  <a:srgbClr val="198A8A"/>
                </a:solidFill>
                <a:latin typeface="Andalus" pitchFamily="16" charset="0"/>
              </a:rPr>
              <a:t>κεφάλι</a:t>
            </a:r>
            <a:r>
              <a:rPr lang="el-GR" sz="2800">
                <a:solidFill>
                  <a:srgbClr val="198A8A"/>
                </a:solidFill>
                <a:latin typeface="Andalus" pitchFamily="16" charset="0"/>
              </a:rPr>
              <a:t>, διότι μέσα εκεί προστατεύεται ο </a:t>
            </a:r>
            <a:r>
              <a:rPr lang="el-GR" sz="2800" b="1">
                <a:solidFill>
                  <a:srgbClr val="198A8A"/>
                </a:solidFill>
                <a:latin typeface="Andalus" pitchFamily="16" charset="0"/>
              </a:rPr>
              <a:t>εγκέφαλος</a:t>
            </a:r>
            <a:r>
              <a:rPr lang="el-GR" sz="2800">
                <a:solidFill>
                  <a:srgbClr val="198A8A"/>
                </a:solidFill>
                <a:latin typeface="Andalus" pitchFamily="16" charset="0"/>
              </a:rPr>
              <a:t> αλλά και η </a:t>
            </a:r>
            <a:r>
              <a:rPr lang="el-GR" sz="2800" b="1">
                <a:solidFill>
                  <a:srgbClr val="198A8A"/>
                </a:solidFill>
                <a:latin typeface="Andalus" pitchFamily="16" charset="0"/>
              </a:rPr>
              <a:t>μνήμη</a:t>
            </a:r>
            <a:r>
              <a:rPr lang="el-GR" sz="2800">
                <a:solidFill>
                  <a:srgbClr val="198A8A"/>
                </a:solidFill>
                <a:latin typeface="Andalus" pitchFamily="16" charset="0"/>
              </a:rPr>
              <a:t> του. Από εκεί επίσης ξεκινάει το </a:t>
            </a:r>
            <a:r>
              <a:rPr lang="el-GR" sz="2800" b="1">
                <a:solidFill>
                  <a:srgbClr val="198A8A"/>
                </a:solidFill>
                <a:latin typeface="Andalus" pitchFamily="16" charset="0"/>
              </a:rPr>
              <a:t>νευρικό</a:t>
            </a:r>
            <a:r>
              <a:rPr lang="el-GR" sz="2800">
                <a:solidFill>
                  <a:srgbClr val="198A8A"/>
                </a:solidFill>
                <a:latin typeface="Andalus" pitchFamily="16" charset="0"/>
              </a:rPr>
              <a:t> του σύστημα το οποίο συγκεντρώνει πληροφορίες από την περιφέρεια και τις φέρνει στον εγκέφαλο για “σκέψη” - “λύση” - “παραγωγή αποτελέσματος”. Το ίδιο δε σύστημα φροντίζει για την εφαρμογή του αποτελέσματος, δίνοντας κατάλληλες εντολές στα κατάλληλα περιφερειακά όργανα.</a:t>
            </a:r>
          </a:p>
        </p:txBody>
      </p:sp>
      <p:pic>
        <p:nvPicPr>
          <p:cNvPr id="7171" name="Picture 3"/>
          <p:cNvPicPr>
            <a:picLocks noChangeAspect="1" noChangeArrowheads="1"/>
          </p:cNvPicPr>
          <p:nvPr/>
        </p:nvPicPr>
        <p:blipFill>
          <a:blip r:embed="rId3" cstate="print"/>
          <a:srcRect/>
          <a:stretch>
            <a:fillRect/>
          </a:stretch>
        </p:blipFill>
        <p:spPr bwMode="auto">
          <a:xfrm>
            <a:off x="6767513" y="5975350"/>
            <a:ext cx="2087562" cy="1584325"/>
          </a:xfrm>
          <a:prstGeom prst="rect">
            <a:avLst/>
          </a:prstGeom>
          <a:noFill/>
          <a:ln w="9525" cap="flat">
            <a:noFill/>
            <a:round/>
            <a:headEnd/>
            <a:tailEnd/>
          </a:ln>
          <a:effectLst/>
        </p:spPr>
      </p:pic>
    </p:spTree>
  </p:cSld>
  <p:clrMapOvr>
    <a:masterClrMapping/>
  </p:clrMapOvr>
  <p:transition spd="slow">
    <p:strips dir="ru"/>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60363" y="287338"/>
            <a:ext cx="8280400" cy="1023937"/>
          </a:xfrm>
          <a:ln/>
        </p:spPr>
        <p:txBody>
          <a:bodyPr tIns="31752"/>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sz="3600"/>
              <a:t>...και το σημαντικότερο εξάρτημα του υπολογιστικού συστήματος ...</a:t>
            </a:r>
          </a:p>
        </p:txBody>
      </p:sp>
      <p:sp>
        <p:nvSpPr>
          <p:cNvPr id="8194" name="Rectangle 2"/>
          <p:cNvSpPr>
            <a:spLocks noGrp="1" noChangeArrowheads="1"/>
          </p:cNvSpPr>
          <p:nvPr>
            <p:ph type="subTitle" idx="4294967295"/>
          </p:nvPr>
        </p:nvSpPr>
        <p:spPr bwMode="auto">
          <a:xfrm>
            <a:off x="215900" y="1439863"/>
            <a:ext cx="8783638" cy="3454400"/>
          </a:xfrm>
          <a:prstGeom prst="rect">
            <a:avLst/>
          </a:prstGeom>
          <a:noFill/>
          <a:ln/>
        </p:spPr>
        <p:txBody>
          <a:bodyPr lIns="0" tIns="28224" rIns="0" bIns="0" anchor="ctr"/>
          <a:lstStyle/>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l-GR">
                <a:solidFill>
                  <a:srgbClr val="006B6B"/>
                </a:solidFill>
              </a:rPr>
              <a:t>... είναι η Κεντρική Μονάδα του Συστήματος, γιατί εκεί υπάρχει :</a:t>
            </a:r>
          </a:p>
          <a:p>
            <a:pPr marL="0" indent="0" algn="ctr">
              <a:spcAft>
                <a:spcPct val="0"/>
              </a:spcAft>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l-GR">
                <a:solidFill>
                  <a:srgbClr val="006B6B"/>
                </a:solidFill>
              </a:rPr>
              <a:t>ο επεξεργαστής/εγκέφαλος του Η/Υ,</a:t>
            </a:r>
          </a:p>
          <a:p>
            <a:pPr marL="0" indent="0" algn="ctr">
              <a:spcAft>
                <a:spcPct val="0"/>
              </a:spcAft>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l-GR">
                <a:solidFill>
                  <a:srgbClr val="006B6B"/>
                </a:solidFill>
              </a:rPr>
              <a:t> η μνήμη με την οποία συνεργάζεται συνέχεια ο εγκέφαλος και </a:t>
            </a:r>
          </a:p>
          <a:p>
            <a:pPr marL="0" indent="0" algn="ctr">
              <a:spcAft>
                <a:spcPct val="0"/>
              </a:spcAft>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l-GR">
                <a:solidFill>
                  <a:srgbClr val="006B6B"/>
                </a:solidFill>
              </a:rPr>
              <a:t>εκεί “συνδέονται” όλα τα περιφερειακά εξαρτήματα του Η/Υ με καλώδια.</a:t>
            </a:r>
          </a:p>
        </p:txBody>
      </p:sp>
      <p:pic>
        <p:nvPicPr>
          <p:cNvPr id="8195" name="Picture 3"/>
          <p:cNvPicPr>
            <a:picLocks noChangeAspect="1" noChangeArrowheads="1"/>
          </p:cNvPicPr>
          <p:nvPr/>
        </p:nvPicPr>
        <p:blipFill>
          <a:blip r:embed="rId3" cstate="print"/>
          <a:srcRect/>
          <a:stretch>
            <a:fillRect/>
          </a:stretch>
        </p:blipFill>
        <p:spPr bwMode="auto">
          <a:xfrm>
            <a:off x="1169988" y="5057775"/>
            <a:ext cx="2143125" cy="2143125"/>
          </a:xfrm>
          <a:prstGeom prst="rect">
            <a:avLst/>
          </a:prstGeom>
          <a:noFill/>
          <a:ln w="9525" cap="flat">
            <a:noFill/>
            <a:round/>
            <a:headEnd/>
            <a:tailEnd/>
          </a:ln>
          <a:effectLst/>
        </p:spPr>
      </p:pic>
    </p:spTree>
  </p:cSld>
  <p:clrMapOvr>
    <a:masterClrMapping/>
  </p:clrMapOvr>
  <p:transition spd="slow">
    <p:strips dir="ru"/>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360363" y="301625"/>
            <a:ext cx="8280400" cy="1262063"/>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a:t>...και η μνήμη</a:t>
            </a:r>
          </a:p>
        </p:txBody>
      </p:sp>
      <p:sp>
        <p:nvSpPr>
          <p:cNvPr id="9218" name="Rectangle 2"/>
          <p:cNvSpPr>
            <a:spLocks noGrp="1" noChangeArrowheads="1"/>
          </p:cNvSpPr>
          <p:nvPr>
            <p:ph type="subTitle" idx="4294967295"/>
          </p:nvPr>
        </p:nvSpPr>
        <p:spPr bwMode="auto">
          <a:xfrm>
            <a:off x="503238" y="1477963"/>
            <a:ext cx="8351837" cy="5013325"/>
          </a:xfrm>
          <a:prstGeom prst="rect">
            <a:avLst/>
          </a:prstGeom>
          <a:noFill/>
          <a:ln/>
        </p:spPr>
        <p:txBody>
          <a:bodyPr lIns="0" tIns="28224" rIns="0" bIns="0" anchor="ctr"/>
          <a:lstStyle/>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a:solidFill>
                  <a:srgbClr val="004A4A"/>
                </a:solidFill>
              </a:rPr>
              <a:t>Είναι το τμήμα που έχει τη δυνατότητα να αποθηκεύει πληροφορίες και να επιτρέπει την ανάκτησή τους, όποτε αυτό ζητηθεί από τον επεξεργαστή/εγκέφαλο.</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a:solidFill>
                  <a:srgbClr val="004A4A"/>
                </a:solidFill>
              </a:rPr>
              <a:t>Η μνήμη του υπολογιστή διακρίνεται σε :</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l-GR">
              <a:solidFill>
                <a:srgbClr val="004A4A"/>
              </a:solidFill>
            </a:endParaRPr>
          </a:p>
          <a:p>
            <a:pPr marL="0" indent="0" algn="ctr">
              <a:spcAft>
                <a:spcPct val="0"/>
              </a:spcAft>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b="1" u="sng">
                <a:solidFill>
                  <a:srgbClr val="004A4A"/>
                </a:solidFill>
              </a:rPr>
              <a:t>Κύρια</a:t>
            </a:r>
            <a:r>
              <a:rPr lang="el-GR">
                <a:solidFill>
                  <a:srgbClr val="004A4A"/>
                </a:solidFill>
              </a:rPr>
              <a:t> μνήμη ή </a:t>
            </a:r>
            <a:r>
              <a:rPr lang="el-GR" b="1">
                <a:solidFill>
                  <a:srgbClr val="004A4A"/>
                </a:solidFill>
              </a:rPr>
              <a:t>Κεντρική</a:t>
            </a:r>
            <a:r>
              <a:rPr lang="el-GR">
                <a:solidFill>
                  <a:srgbClr val="004A4A"/>
                </a:solidFill>
              </a:rPr>
              <a:t> μνήμη ή απλά </a:t>
            </a:r>
            <a:r>
              <a:rPr lang="el-GR" b="1">
                <a:solidFill>
                  <a:srgbClr val="004A4A"/>
                </a:solidFill>
              </a:rPr>
              <a:t>Μνήμη</a:t>
            </a:r>
            <a:r>
              <a:rPr lang="el-GR">
                <a:solidFill>
                  <a:srgbClr val="004A4A"/>
                </a:solidFill>
              </a:rPr>
              <a:t> και</a:t>
            </a:r>
          </a:p>
          <a:p>
            <a:pPr marL="0" indent="0" algn="ctr">
              <a:spcAft>
                <a:spcPct val="0"/>
              </a:spcAft>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l-GR">
              <a:solidFill>
                <a:srgbClr val="004A4A"/>
              </a:solidFill>
            </a:endParaRPr>
          </a:p>
          <a:p>
            <a:pPr marL="0" indent="0" algn="ctr">
              <a:spcAft>
                <a:spcPct val="0"/>
              </a:spcAft>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b="1">
                <a:solidFill>
                  <a:srgbClr val="004A4A"/>
                </a:solidFill>
              </a:rPr>
              <a:t>Βοηθητική</a:t>
            </a:r>
            <a:r>
              <a:rPr lang="el-GR">
                <a:solidFill>
                  <a:srgbClr val="004A4A"/>
                </a:solidFill>
              </a:rPr>
              <a:t> μνήμη ή </a:t>
            </a:r>
            <a:r>
              <a:rPr lang="el-GR" b="1">
                <a:solidFill>
                  <a:srgbClr val="004A4A"/>
                </a:solidFill>
              </a:rPr>
              <a:t>Δευτερεύουσα</a:t>
            </a:r>
            <a:r>
              <a:rPr lang="el-GR">
                <a:solidFill>
                  <a:srgbClr val="004A4A"/>
                </a:solidFill>
              </a:rPr>
              <a:t> μνήμη ή </a:t>
            </a:r>
            <a:r>
              <a:rPr lang="el-GR" b="1" u="sng">
                <a:solidFill>
                  <a:srgbClr val="004A4A"/>
                </a:solidFill>
              </a:rPr>
              <a:t>Περιφερειακή</a:t>
            </a:r>
            <a:r>
              <a:rPr lang="el-GR">
                <a:solidFill>
                  <a:srgbClr val="004A4A"/>
                </a:solidFill>
              </a:rPr>
              <a:t> μνήμη</a:t>
            </a:r>
          </a:p>
        </p:txBody>
      </p:sp>
    </p:spTree>
  </p:cSld>
  <p:clrMapOvr>
    <a:masterClrMapping/>
  </p:clrMapOvr>
  <p:transition spd="slow">
    <p:strips dir="ru"/>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360363" y="301625"/>
            <a:ext cx="8280400" cy="1262063"/>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a:t>Η Κύρια μνήμη</a:t>
            </a:r>
          </a:p>
        </p:txBody>
      </p:sp>
      <p:sp>
        <p:nvSpPr>
          <p:cNvPr id="10242" name="Rectangle 2"/>
          <p:cNvSpPr>
            <a:spLocks noGrp="1" noChangeArrowheads="1"/>
          </p:cNvSpPr>
          <p:nvPr>
            <p:ph type="subTitle" idx="4294967295"/>
          </p:nvPr>
        </p:nvSpPr>
        <p:spPr bwMode="auto">
          <a:xfrm>
            <a:off x="503238" y="1757363"/>
            <a:ext cx="8135937" cy="5013325"/>
          </a:xfrm>
          <a:prstGeom prst="rect">
            <a:avLst/>
          </a:prstGeom>
          <a:noFill/>
          <a:ln/>
        </p:spPr>
        <p:txBody>
          <a:bodyPr lIns="0" tIns="28224" rIns="0" bIns="0" anchor="ctr"/>
          <a:lstStyle/>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a:t>Χρησιμοποιείται για την αποθήκευση πληροφοριών και προγραμμάτων/εντολών την ώρα που εκτελούνται. Είναι μνήμη που διατηρεί τα περιεχόμενά της μόνο όσο τροφοδοτείται με ρεύμα.</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a:t>Χωρίζεται σε RAM, ROM, κρυφή μνήμη και καταχωρητές. </a:t>
            </a:r>
          </a:p>
          <a:p>
            <a:pPr marL="0" indent="0" algn="ctr">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a:t>Η κρυφή μνήμη και οι καταχωρητές βρίσκονται ενσωματωμένοι μέσα στον επεξεργαστή, για να εξασφαλίζουμε την μεγάλη ταχύτητα απόδοσης του υπολογιστή.</a:t>
            </a:r>
          </a:p>
        </p:txBody>
      </p:sp>
    </p:spTree>
  </p:cSld>
  <p:clrMapOvr>
    <a:masterClrMapping/>
  </p:clrMapOvr>
  <p:transition spd="slow">
    <p:strips dir="ru"/>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subTitle"/>
          </p:nvPr>
        </p:nvSpPr>
        <p:spPr>
          <a:xfrm>
            <a:off x="503238" y="522288"/>
            <a:ext cx="8135937" cy="800100"/>
          </a:xfrm>
          <a:ln/>
        </p:spPr>
        <p:txBody>
          <a:bodyPr tIns="24695"/>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sz="2800" b="0">
                <a:solidFill>
                  <a:srgbClr val="000000"/>
                </a:solidFill>
              </a:rPr>
              <a:t>Η </a:t>
            </a:r>
            <a:r>
              <a:rPr lang="el-GR" sz="2800">
                <a:solidFill>
                  <a:srgbClr val="000000"/>
                </a:solidFill>
              </a:rPr>
              <a:t>RAM</a:t>
            </a:r>
            <a:r>
              <a:rPr lang="el-GR" sz="2800" b="0">
                <a:solidFill>
                  <a:srgbClr val="000000"/>
                </a:solidFill>
              </a:rPr>
              <a:t> και η </a:t>
            </a:r>
            <a:r>
              <a:rPr lang="el-GR" sz="2800">
                <a:solidFill>
                  <a:srgbClr val="000000"/>
                </a:solidFill>
              </a:rPr>
              <a:t>ROM</a:t>
            </a:r>
            <a:r>
              <a:rPr lang="el-GR" sz="2800" b="0">
                <a:solidFill>
                  <a:srgbClr val="000000"/>
                </a:solidFill>
              </a:rPr>
              <a:t> βρίσκονται πάνω στη μητρική πλακέτα πολύ κοντά επίσης στον επεξεργαστή. </a:t>
            </a:r>
          </a:p>
        </p:txBody>
      </p:sp>
      <p:pic>
        <p:nvPicPr>
          <p:cNvPr id="11266" name="Picture 2"/>
          <p:cNvPicPr>
            <a:picLocks noChangeAspect="1" noChangeArrowheads="1"/>
          </p:cNvPicPr>
          <p:nvPr/>
        </p:nvPicPr>
        <p:blipFill>
          <a:blip r:embed="rId3" cstate="print"/>
          <a:srcRect/>
          <a:stretch>
            <a:fillRect/>
          </a:stretch>
        </p:blipFill>
        <p:spPr bwMode="auto">
          <a:xfrm>
            <a:off x="1719263" y="1373188"/>
            <a:ext cx="2457450" cy="1866900"/>
          </a:xfrm>
          <a:prstGeom prst="rect">
            <a:avLst/>
          </a:prstGeom>
          <a:noFill/>
          <a:ln w="9525" cap="flat">
            <a:noFill/>
            <a:round/>
            <a:headEnd/>
            <a:tailEnd/>
          </a:ln>
          <a:effectLst/>
        </p:spPr>
      </p:pic>
      <p:sp>
        <p:nvSpPr>
          <p:cNvPr id="11267" name="Text Box 3"/>
          <p:cNvSpPr txBox="1">
            <a:spLocks noChangeArrowheads="1"/>
          </p:cNvSpPr>
          <p:nvPr/>
        </p:nvSpPr>
        <p:spPr bwMode="auto">
          <a:xfrm>
            <a:off x="287338" y="3240088"/>
            <a:ext cx="8567737" cy="890587"/>
          </a:xfrm>
          <a:prstGeom prst="rect">
            <a:avLst/>
          </a:prstGeom>
          <a:noFill/>
          <a:ln w="9525" cap="flat">
            <a:noFill/>
            <a:round/>
            <a:headEnd/>
            <a:tailEnd/>
          </a:ln>
          <a:effectLst/>
        </p:spPr>
        <p:txBody>
          <a:bodyPr lIns="90000" tIns="69695" rIns="90000" bIns="45000"/>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sz="2800">
                <a:solidFill>
                  <a:srgbClr val="000000"/>
                </a:solidFill>
              </a:rPr>
              <a:t>Η </a:t>
            </a:r>
            <a:r>
              <a:rPr lang="el-GR" sz="2800" b="1">
                <a:solidFill>
                  <a:srgbClr val="000000"/>
                </a:solidFill>
              </a:rPr>
              <a:t>ROM</a:t>
            </a:r>
            <a:r>
              <a:rPr lang="el-GR" sz="2800">
                <a:solidFill>
                  <a:srgbClr val="000000"/>
                </a:solidFill>
              </a:rPr>
              <a:t> είναι απαραίτητη για την </a:t>
            </a:r>
            <a:r>
              <a:rPr lang="el-GR" sz="2800" b="1">
                <a:solidFill>
                  <a:srgbClr val="000000"/>
                </a:solidFill>
              </a:rPr>
              <a:t>εκκίνηση</a:t>
            </a:r>
            <a:r>
              <a:rPr lang="el-GR" sz="2800">
                <a:solidFill>
                  <a:srgbClr val="000000"/>
                </a:solidFill>
              </a:rPr>
              <a:t> του υπολογιστή (BIOS).</a:t>
            </a:r>
          </a:p>
        </p:txBody>
      </p:sp>
      <p:pic>
        <p:nvPicPr>
          <p:cNvPr id="11268" name="Picture 4"/>
          <p:cNvPicPr>
            <a:picLocks noChangeAspect="1" noChangeArrowheads="1"/>
          </p:cNvPicPr>
          <p:nvPr/>
        </p:nvPicPr>
        <p:blipFill>
          <a:blip r:embed="rId4" cstate="print"/>
          <a:srcRect/>
          <a:stretch>
            <a:fillRect/>
          </a:stretch>
        </p:blipFill>
        <p:spPr bwMode="auto">
          <a:xfrm>
            <a:off x="6480175" y="3816350"/>
            <a:ext cx="1728788" cy="1008063"/>
          </a:xfrm>
          <a:prstGeom prst="rect">
            <a:avLst/>
          </a:prstGeom>
          <a:noFill/>
          <a:ln w="9525" cap="flat">
            <a:noFill/>
            <a:round/>
            <a:headEnd/>
            <a:tailEnd/>
          </a:ln>
          <a:effectLst/>
        </p:spPr>
      </p:pic>
      <p:sp>
        <p:nvSpPr>
          <p:cNvPr id="11269" name="Text Box 5"/>
          <p:cNvSpPr txBox="1">
            <a:spLocks noChangeArrowheads="1"/>
          </p:cNvSpPr>
          <p:nvPr/>
        </p:nvSpPr>
        <p:spPr bwMode="auto">
          <a:xfrm>
            <a:off x="287338" y="5040313"/>
            <a:ext cx="8567737" cy="495300"/>
          </a:xfrm>
          <a:prstGeom prst="rect">
            <a:avLst/>
          </a:prstGeom>
          <a:noFill/>
          <a:ln w="9525" cap="flat">
            <a:noFill/>
            <a:round/>
            <a:headEnd/>
            <a:tailEnd/>
          </a:ln>
          <a:effectLst/>
        </p:spPr>
        <p:txBody>
          <a:bodyPr lIns="90000" tIns="69695" rIns="90000" bIns="45000"/>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sz="2800">
                <a:solidFill>
                  <a:srgbClr val="000000"/>
                </a:solidFill>
              </a:rPr>
              <a:t>Η </a:t>
            </a:r>
            <a:r>
              <a:rPr lang="el-GR" sz="2800" b="1">
                <a:solidFill>
                  <a:srgbClr val="000000"/>
                </a:solidFill>
              </a:rPr>
              <a:t>RAM</a:t>
            </a:r>
            <a:r>
              <a:rPr lang="el-GR" sz="2800">
                <a:solidFill>
                  <a:srgbClr val="000000"/>
                </a:solidFill>
              </a:rPr>
              <a:t> είναι απαραίτητη για τη </a:t>
            </a:r>
            <a:r>
              <a:rPr lang="el-GR" sz="2800" b="1">
                <a:solidFill>
                  <a:srgbClr val="000000"/>
                </a:solidFill>
              </a:rPr>
              <a:t>λειτουργία</a:t>
            </a:r>
            <a:r>
              <a:rPr lang="el-GR" sz="2800">
                <a:solidFill>
                  <a:srgbClr val="000000"/>
                </a:solidFill>
              </a:rPr>
              <a:t> του.</a:t>
            </a:r>
          </a:p>
        </p:txBody>
      </p:sp>
      <p:pic>
        <p:nvPicPr>
          <p:cNvPr id="11270" name="Picture 6"/>
          <p:cNvPicPr>
            <a:picLocks noChangeAspect="1" noChangeArrowheads="1"/>
          </p:cNvPicPr>
          <p:nvPr/>
        </p:nvPicPr>
        <p:blipFill>
          <a:blip r:embed="rId5" cstate="print"/>
          <a:srcRect/>
          <a:stretch>
            <a:fillRect/>
          </a:stretch>
        </p:blipFill>
        <p:spPr bwMode="auto">
          <a:xfrm>
            <a:off x="1368425" y="5667375"/>
            <a:ext cx="2724150" cy="1676400"/>
          </a:xfrm>
          <a:prstGeom prst="rect">
            <a:avLst/>
          </a:prstGeom>
          <a:noFill/>
          <a:ln w="9525" cap="flat">
            <a:noFill/>
            <a:round/>
            <a:headEnd/>
            <a:tailEnd/>
          </a:ln>
          <a:effectLst/>
        </p:spPr>
      </p:pic>
    </p:spTree>
  </p:cSld>
  <p:clrMapOvr>
    <a:masterClrMapping/>
  </p:clrMapOvr>
  <p:transition spd="slow">
    <p:strips dir="ru"/>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360363" y="301625"/>
            <a:ext cx="8280400" cy="1262063"/>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a:t>...τα κυριότερα είδη της Περιφερειακής μνήμης είναι :</a:t>
            </a:r>
          </a:p>
        </p:txBody>
      </p:sp>
      <p:sp>
        <p:nvSpPr>
          <p:cNvPr id="12290" name="Rectangle 2"/>
          <p:cNvSpPr>
            <a:spLocks noGrp="1" noChangeArrowheads="1"/>
          </p:cNvSpPr>
          <p:nvPr>
            <p:ph type="subTitle" idx="4294967295"/>
          </p:nvPr>
        </p:nvSpPr>
        <p:spPr bwMode="auto">
          <a:xfrm>
            <a:off x="503238" y="2008188"/>
            <a:ext cx="8135937" cy="2389187"/>
          </a:xfrm>
          <a:prstGeom prst="rect">
            <a:avLst/>
          </a:prstGeom>
          <a:noFill/>
          <a:ln/>
        </p:spPr>
        <p:txBody>
          <a:bodyPr lIns="0" tIns="24695" rIns="0" bIns="0" anchor="ctr"/>
          <a:lstStyle/>
          <a:p>
            <a:pPr marL="0" indent="0" algn="ctr">
              <a:spcAft>
                <a:spcPct val="0"/>
              </a:spcAft>
              <a:buSzPct val="45000"/>
              <a:buFont typeface="Wingdings" pitchFamily="2"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sz="2800" b="1" i="1" u="sng">
                <a:solidFill>
                  <a:srgbClr val="004A4A"/>
                </a:solidFill>
              </a:rPr>
              <a:t>Σκληρός δίσκος :</a:t>
            </a:r>
            <a:r>
              <a:rPr lang="el-GR" sz="2800">
                <a:solidFill>
                  <a:srgbClr val="004A4A"/>
                </a:solidFill>
              </a:rPr>
              <a:t> βρίσκεται μέσα στην ΚΜΣ, χωράει πολλά Gbyte πληροφορίες.</a:t>
            </a:r>
          </a:p>
          <a:p>
            <a:pPr marL="0" indent="0" algn="ctr">
              <a:spcAft>
                <a:spcPct val="0"/>
              </a:spcAft>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l-GR" sz="2800">
                <a:solidFill>
                  <a:srgbClr val="004A4A"/>
                </a:solidFill>
              </a:rPr>
              <a:t>Σ΄ αυτόν γράφουμε, διαβάζουμε, διαγράφουμε πληροφορίες,  αλλά και τον μορφοποιούμε και τον συντηρούμε με </a:t>
            </a:r>
            <a:r>
              <a:rPr lang="el-GR" sz="2800" b="1">
                <a:solidFill>
                  <a:srgbClr val="004A4A"/>
                </a:solidFill>
              </a:rPr>
              <a:t>Εκκαθάριση</a:t>
            </a:r>
            <a:r>
              <a:rPr lang="el-GR" sz="2800">
                <a:solidFill>
                  <a:srgbClr val="004A4A"/>
                </a:solidFill>
              </a:rPr>
              <a:t> και </a:t>
            </a:r>
            <a:r>
              <a:rPr lang="el-GR" sz="2800" b="1">
                <a:solidFill>
                  <a:srgbClr val="004A4A"/>
                </a:solidFill>
              </a:rPr>
              <a:t>Ανασυγκρότηση</a:t>
            </a:r>
            <a:r>
              <a:rPr lang="el-GR" sz="2800">
                <a:solidFill>
                  <a:srgbClr val="004A4A"/>
                </a:solidFill>
              </a:rPr>
              <a:t> δίσκου. </a:t>
            </a:r>
          </a:p>
        </p:txBody>
      </p:sp>
      <p:pic>
        <p:nvPicPr>
          <p:cNvPr id="12291" name="Picture 3"/>
          <p:cNvPicPr>
            <a:picLocks noChangeAspect="1" noChangeArrowheads="1"/>
          </p:cNvPicPr>
          <p:nvPr/>
        </p:nvPicPr>
        <p:blipFill>
          <a:blip r:embed="rId3" cstate="print"/>
          <a:srcRect/>
          <a:stretch>
            <a:fillRect/>
          </a:stretch>
        </p:blipFill>
        <p:spPr bwMode="auto">
          <a:xfrm>
            <a:off x="3730625" y="5111750"/>
            <a:ext cx="1885950" cy="1676400"/>
          </a:xfrm>
          <a:prstGeom prst="rect">
            <a:avLst/>
          </a:prstGeom>
          <a:noFill/>
          <a:ln w="9525">
            <a:noFill/>
            <a:round/>
            <a:headEnd/>
            <a:tailEnd/>
          </a:ln>
          <a:effectLst/>
        </p:spPr>
      </p:pic>
    </p:spTree>
  </p:cSld>
  <p:clrMapOvr>
    <a:masterClrMapping/>
  </p:clrMapOvr>
  <p:transition spd="slow">
    <p:strips dir="ru"/>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Θέμα του Office">
  <a:themeElements>
    <a:clrScheme name="Θέμα του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Θέμα του Office">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effectLst/>
            <a:latin typeface="Arial" charset="0"/>
            <a:ea typeface="Microsoft YaHei"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effectLst/>
            <a:latin typeface="Arial" charset="0"/>
            <a:ea typeface="Microsoft YaHei" pitchFamily="34" charset="-122"/>
          </a:defRPr>
        </a:defPPr>
      </a:lstStyle>
    </a:lnDef>
  </a:objectDefaults>
  <a:extraClrSchemeLst>
    <a:extraClrScheme>
      <a:clrScheme name="Θέμα του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Θέμα του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Θέμα του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Θέμα του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Θέμα του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Θέμα του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Θέμα του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Θέμα του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Θέμα του Office">
      <a:majorFont>
        <a:latin typeface="Arial"/>
        <a:ea typeface="Arial Unicode MS"/>
        <a:cs typeface="Arial Unicode MS"/>
      </a:majorFont>
      <a:minorFont>
        <a:latin typeface="Arial"/>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effectLst/>
            <a:latin typeface="Arial" charset="0"/>
            <a:ea typeface="Microsoft YaHei"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effectLst/>
            <a:latin typeface="Arial" charset="0"/>
            <a:ea typeface="Microsoft YaHei" pitchFamily="34" charset="-122"/>
          </a:defRPr>
        </a:defPPr>
      </a:lstStyle>
    </a:lnDef>
  </a:objectDefaults>
  <a:extraClrSchemeLst>
    <a:extraClrScheme>
      <a:clrScheme name="Θέμα του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Θέμα του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Θέμα του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Θέμα του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Θέμα του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Θέμα του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Θέμα του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TotalTime>
  <Words>801</Words>
  <Application>Microsoft Office PowerPoint</Application>
  <PresentationFormat>Προσαρμογή</PresentationFormat>
  <Paragraphs>91</Paragraphs>
  <Slides>15</Slides>
  <Notes>15</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2</vt:i4>
      </vt:variant>
      <vt:variant>
        <vt:lpstr>Τίτλοι διαφανειών</vt:lpstr>
      </vt:variant>
      <vt:variant>
        <vt:i4>15</vt:i4>
      </vt:variant>
    </vt:vector>
  </HeadingPairs>
  <TitlesOfParts>
    <vt:vector size="23" baseType="lpstr">
      <vt:lpstr>Times New Roman</vt:lpstr>
      <vt:lpstr>Arial</vt:lpstr>
      <vt:lpstr>Microsoft YaHei</vt:lpstr>
      <vt:lpstr>Arial Unicode MS</vt:lpstr>
      <vt:lpstr>Andalus</vt:lpstr>
      <vt:lpstr>Wingdings</vt:lpstr>
      <vt:lpstr>Θέμα του Office</vt:lpstr>
      <vt:lpstr>Θέμα του Office</vt:lpstr>
      <vt:lpstr>ΜΝΗΜΗ ΥΠΟΛΟΓΙΣΤΗ</vt:lpstr>
      <vt:lpstr>Τι είναι αυτό που διαχωρίζει τον άνθρωπο από όλα τα άλλα ζώα;</vt:lpstr>
      <vt:lpstr>Διαφάνεια 3</vt:lpstr>
      <vt:lpstr>Ποιο είναι το σημαντικότερο εξάρτημα του ανθρώπου;</vt:lpstr>
      <vt:lpstr>...και το σημαντικότερο εξάρτημα του υπολογιστικού συστήματος ...</vt:lpstr>
      <vt:lpstr>...και η μνήμη</vt:lpstr>
      <vt:lpstr>Η Κύρια μνήμη</vt:lpstr>
      <vt:lpstr>Διαφάνεια 8</vt:lpstr>
      <vt:lpstr>...τα κυριότερα είδη της Περιφερειακής μνήμης είναι :</vt:lpstr>
      <vt:lpstr>Διαφάνεια 10</vt:lpstr>
      <vt:lpstr>Διαφάνεια 11</vt:lpstr>
      <vt:lpstr>Διαφάνεια 12</vt:lpstr>
      <vt:lpstr>.....ΚΒ, ΜΒ, GB</vt:lpstr>
      <vt:lpstr>...όσον αφορά τη μνήμη θα θυμάστε πάντα ότι</vt:lpstr>
      <vt:lpstr>....και το σημαντικότερο</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ΜΝΗΜΗ ΥΠΟΛΟΓΙΣΤΗ</dc:title>
  <dc:creator>ΚΑΤΕΡΙΝΑ ΜΙΧΟΥ</dc:creator>
  <cp:lastModifiedBy>KATERINA MICHOU</cp:lastModifiedBy>
  <cp:revision>12</cp:revision>
  <cp:lastPrinted>1601-01-01T00:00:00Z</cp:lastPrinted>
  <dcterms:created xsi:type="dcterms:W3CDTF">2015-08-12T10:58:17Z</dcterms:created>
  <dcterms:modified xsi:type="dcterms:W3CDTF">2020-01-12T16:58:29Z</dcterms:modified>
</cp:coreProperties>
</file>