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3" r:id="rId18"/>
    <p:sldId id="272" r:id="rId19"/>
    <p:sldId id="274" r:id="rId20"/>
    <p:sldId id="275" r:id="rId21"/>
    <p:sldId id="271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F8B9BC-EE50-9941-7016-800A6860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259DF8A-E77C-334B-0B25-3C69DA04C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7A4CE5-23B8-A30A-D7B5-5409484B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00F7A9-571B-5D43-58AC-3ABB2867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B0A918-9A8D-D160-A81B-BD4ACA6B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0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A54482-EB78-6FDB-59FD-4702E74B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D77BAD4-F742-17F0-3FC4-EC01D2985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79CDFD-3B97-097B-6954-246EE458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69975E-E803-7AA5-EA86-285E6D9D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04260E-EE64-9C9A-EA75-D8C8FE2C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66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1616299-3ACB-7A37-BD34-0580CE653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CE62416-B44D-C71E-ACD5-C30141F4F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2BA95B7-937C-98FD-54E7-8CC67430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C0285A-276E-55F4-A5FE-6F3B5EE6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4B6060-44A9-503D-AF1D-CF22E945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12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3DDA86-7ADA-6CAE-353A-4BEB22B2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4B8406-4BEF-9D7C-5E2B-DDE1A01AD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D11A2B-F969-6F83-2780-217FD4E1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06ECFA-A4EE-985A-5D46-9A3378EA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0D5D8D-35D2-A966-D927-05483EB9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531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578AAC-F01A-CA82-A61A-F2A0A2D4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BB3FDB-1AD5-2621-3B98-A7881BED2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FB8B98-D1C2-8B4A-D178-56238A17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B27636-8140-829C-2AE0-2D7CFE56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282AA6-5C64-2773-9D83-14B19C0A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33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1CA26D-D8F4-56DD-158A-6C0B3993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6224B9-8F0D-2B68-3BF7-208CE5B8F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2848377-FF96-7C7B-3937-B8306C3C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6E84FD2-C87E-2029-0093-6CD9B4CD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C0E2ADB-5D0C-365A-C538-9B9DEE3C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44CC187-2C04-F63E-8127-6057B444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45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2E91AF-59BF-2D99-A7F8-CF0C3D77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0BE1DB-FE70-D648-DF0B-3FCA66E6E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23E2B7C-97C9-70CE-4DCD-CE3022F6A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0683CCE-603E-C08E-C86D-C6BCD8B55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D88DE2D-6F44-7397-7832-18A7F5978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90CE1E3-C12D-E1FD-86DA-699252D0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881F590-CFF5-8D1C-0974-D49021A1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CF91B66-DEA6-2612-DFC5-A0BC1157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65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2FC02A-577A-9A35-1CC8-C0FDD4ED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3577E66-6449-5723-580B-B996EDA4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748FCC4-A676-2E2B-4567-C1743E3E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FF825DB-CC07-9D11-CB0B-32792436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17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D379C3C-6C51-4C76-2CB6-F3FB5D7A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60F747F-98F3-121B-CC51-DE5FFF05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1E7DF46-EE42-E1DE-4BD8-5F586197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92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9F6A0E-24C4-3229-0E64-88058C59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199436-1CBD-2411-E12E-DF626359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C510824-4552-E5E4-2A1E-E07AEAF0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797E11-006F-FE8F-CC15-B39AEE3F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84CFA04-371E-B1A1-6F36-F9C57155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4B13561-8777-E2BC-EA1B-C22F6676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31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194B04-28D4-E306-5038-1A6D1BE5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4FB5930-D5DC-4538-02D6-6097D5F83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191C47A-984E-BC3A-C6EE-E21083FE2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8520F87-FC55-803D-059C-4B316874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E203667-8994-4C49-AF13-5562939E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BA3425C-A4D0-6B7C-7ED0-0D8C3368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70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262CAA2-1B64-2FE6-3CD3-D355A598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AFA3C4-7CE2-6B69-8D1C-145CD6FF4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FB53BA-A7E8-33C6-CA56-8EF1C2EC3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E7020-4780-470C-AA85-D8F4F49BB909}" type="datetimeFigureOut">
              <a:rPr lang="el-GR" smtClean="0"/>
              <a:t>30/9/2022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D004EC-4327-3541-4943-CF2D75791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0FBF5E-4DF0-1151-90DE-B70C84411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D32C-CF64-4CCA-B8E0-C21905030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06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7C63387-C0FA-FB80-57BB-0F163CB3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85" y="0"/>
            <a:ext cx="8480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2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AAD0E8-5864-2BD3-2A58-8F311382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7AA8BF-E191-C13E-570C-B0FC8A006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F77EBEF-6125-8EF5-0C6E-F4CF5EC46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3" y="0"/>
            <a:ext cx="11198941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23963-E0E5-627C-C238-5397A6385218}"/>
              </a:ext>
            </a:extLst>
          </p:cNvPr>
          <p:cNvSpPr txBox="1"/>
          <p:nvPr/>
        </p:nvSpPr>
        <p:spPr>
          <a:xfrm>
            <a:off x="600790" y="230188"/>
            <a:ext cx="10980585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sz="3600" b="1" dirty="0">
                <a:latin typeface="PL_simple" panose="02000503000000000000" pitchFamily="50" charset="-95"/>
              </a:rPr>
              <a:t>Και άλλα είναι γυμνά χωρίς να υπάρχει ίχνος βλάστησης.</a:t>
            </a:r>
          </a:p>
        </p:txBody>
      </p:sp>
    </p:spTree>
    <p:extLst>
      <p:ext uri="{BB962C8B-B14F-4D97-AF65-F5344CB8AC3E}">
        <p14:creationId xmlns:p14="http://schemas.microsoft.com/office/powerpoint/2010/main" val="106079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A10F6B1-5A4A-0452-E6B9-4AD0FDD6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19" y="613669"/>
            <a:ext cx="10107561" cy="6244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A6FA15-3B2A-1EF4-0D32-0FA3B3F7522E}"/>
              </a:ext>
            </a:extLst>
          </p:cNvPr>
          <p:cNvSpPr txBox="1"/>
          <p:nvPr/>
        </p:nvSpPr>
        <p:spPr>
          <a:xfrm>
            <a:off x="1819478" y="220356"/>
            <a:ext cx="8553042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sz="3600" b="1" dirty="0">
                <a:latin typeface="PL_simple" panose="02000503000000000000" pitchFamily="50" charset="-95"/>
              </a:rPr>
              <a:t>Το μεγαλύτερο μέρος της Ελλάδας είναι ορεινό.</a:t>
            </a:r>
          </a:p>
        </p:txBody>
      </p:sp>
    </p:spTree>
    <p:extLst>
      <p:ext uri="{BB962C8B-B14F-4D97-AF65-F5344CB8AC3E}">
        <p14:creationId xmlns:p14="http://schemas.microsoft.com/office/powerpoint/2010/main" val="88139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6AAA6C-17CC-DDB7-F17A-244A601AA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92" y="0"/>
            <a:ext cx="9491816" cy="6731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D906F-C767-D06A-C03C-440A01D23BCB}"/>
              </a:ext>
            </a:extLst>
          </p:cNvPr>
          <p:cNvSpPr txBox="1"/>
          <p:nvPr/>
        </p:nvSpPr>
        <p:spPr>
          <a:xfrm>
            <a:off x="1691403" y="0"/>
            <a:ext cx="8809193" cy="1323439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latin typeface="PL_simple" panose="02000503000000000000" pitchFamily="50" charset="-95"/>
              </a:rPr>
              <a:t>Ο </a:t>
            </a:r>
            <a:r>
              <a:rPr lang="el-GR" sz="4000" b="1" dirty="0">
                <a:solidFill>
                  <a:srgbClr val="FF0000"/>
                </a:solidFill>
                <a:latin typeface="PL_simple" panose="02000503000000000000" pitchFamily="50" charset="-95"/>
              </a:rPr>
              <a:t>πεδινός</a:t>
            </a:r>
            <a:r>
              <a:rPr lang="el-GR" sz="3600" b="1" dirty="0">
                <a:latin typeface="PL_simple" panose="02000503000000000000" pitchFamily="50" charset="-95"/>
              </a:rPr>
              <a:t> τόπος είναι </a:t>
            </a:r>
            <a:r>
              <a:rPr lang="el-GR" sz="4000" b="1" dirty="0">
                <a:solidFill>
                  <a:srgbClr val="7030A0"/>
                </a:solidFill>
                <a:latin typeface="PL_simple" panose="02000503000000000000" pitchFamily="50" charset="-95"/>
              </a:rPr>
              <a:t>επίπεδος</a:t>
            </a:r>
            <a:r>
              <a:rPr lang="el-GR" sz="3600" b="1" dirty="0">
                <a:latin typeface="PL_simple" panose="02000503000000000000" pitchFamily="50" charset="-95"/>
              </a:rPr>
              <a:t> (ίσιωμα) και </a:t>
            </a:r>
            <a:r>
              <a:rPr lang="el-GR" sz="4000" b="1" dirty="0">
                <a:solidFill>
                  <a:srgbClr val="7030A0"/>
                </a:solidFill>
                <a:latin typeface="PL_simple" panose="02000503000000000000" pitchFamily="50" charset="-95"/>
              </a:rPr>
              <a:t>εύφορος</a:t>
            </a:r>
            <a:r>
              <a:rPr lang="el-GR" sz="3600" b="1" dirty="0">
                <a:latin typeface="PL_simple" panose="02000503000000000000" pitchFamily="50" charset="-95"/>
              </a:rPr>
              <a:t> (μπορεί να καλλιεργηθεί.</a:t>
            </a:r>
          </a:p>
        </p:txBody>
      </p:sp>
    </p:spTree>
    <p:extLst>
      <p:ext uri="{BB962C8B-B14F-4D97-AF65-F5344CB8AC3E}">
        <p14:creationId xmlns:p14="http://schemas.microsoft.com/office/powerpoint/2010/main" val="24328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F2BF53-1774-844B-5AB8-4F595C5AA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6" y="0"/>
            <a:ext cx="9163666" cy="6646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E7A72-55D7-F0E7-ED8D-2C2B19D2C454}"/>
              </a:ext>
            </a:extLst>
          </p:cNvPr>
          <p:cNvSpPr txBox="1"/>
          <p:nvPr/>
        </p:nvSpPr>
        <p:spPr>
          <a:xfrm>
            <a:off x="9094839" y="2661583"/>
            <a:ext cx="3191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PL_simple" panose="02000503000000000000" pitchFamily="50" charset="-95"/>
              </a:rPr>
              <a:t>Η Ελλάδα έχει</a:t>
            </a:r>
          </a:p>
          <a:p>
            <a:r>
              <a:rPr lang="el-GR" sz="4000" b="1" dirty="0">
                <a:latin typeface="PL_simple" panose="02000503000000000000" pitchFamily="50" charset="-95"/>
              </a:rPr>
              <a:t>λίγες πεδιάδες.</a:t>
            </a:r>
          </a:p>
        </p:txBody>
      </p:sp>
    </p:spTree>
    <p:extLst>
      <p:ext uri="{BB962C8B-B14F-4D97-AF65-F5344CB8AC3E}">
        <p14:creationId xmlns:p14="http://schemas.microsoft.com/office/powerpoint/2010/main" val="42638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4DF7CC77-53C1-2C84-6E77-A9A7416EC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3" y="1389458"/>
            <a:ext cx="7791450" cy="57245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46FCF1C-BEEE-AE95-AF71-719C8515D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1323439"/>
            <a:ext cx="10103997" cy="601040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23982BB-BC58-D581-73C2-0E74D78C6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6" y="1323439"/>
            <a:ext cx="10314407" cy="579054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078AA329-CAD4-D94B-494D-447ACF26F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12192000" cy="55345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AD056-DC4F-FBAE-761F-3A17409F4712}"/>
              </a:ext>
            </a:extLst>
          </p:cNvPr>
          <p:cNvSpPr txBox="1"/>
          <p:nvPr/>
        </p:nvSpPr>
        <p:spPr>
          <a:xfrm>
            <a:off x="-147485" y="0"/>
            <a:ext cx="106974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i="0" u="none" strike="noStrike" baseline="0" dirty="0">
                <a:solidFill>
                  <a:srgbClr val="7030A0"/>
                </a:solidFill>
                <a:latin typeface="PL_simple" panose="02000503000000000000" pitchFamily="50" charset="-95"/>
              </a:rPr>
              <a:t>Στις πεδιάδες συναντάμε </a:t>
            </a:r>
            <a:r>
              <a:rPr lang="el-GR" sz="4400" b="1" i="0" u="none" strike="noStrike" baseline="0" dirty="0">
                <a:solidFill>
                  <a:srgbClr val="7030A0"/>
                </a:solidFill>
                <a:latin typeface="PL_simple" panose="02000503000000000000" pitchFamily="50" charset="-95"/>
              </a:rPr>
              <a:t>πολλά φυτά </a:t>
            </a:r>
            <a:r>
              <a:rPr lang="el-GR" sz="3600" b="1" i="0" u="none" strike="noStrike" baseline="0" dirty="0">
                <a:solidFill>
                  <a:srgbClr val="7030A0"/>
                </a:solidFill>
                <a:latin typeface="PL_simple" panose="02000503000000000000" pitchFamily="50" charset="-95"/>
              </a:rPr>
              <a:t>όπως ελιές,</a:t>
            </a:r>
          </a:p>
          <a:p>
            <a:pPr algn="ctr"/>
            <a:r>
              <a:rPr lang="el-GR" sz="3600" b="1" i="0" u="none" strike="noStrike" baseline="0" dirty="0">
                <a:solidFill>
                  <a:srgbClr val="7030A0"/>
                </a:solidFill>
                <a:latin typeface="PL_simple" panose="02000503000000000000" pitchFamily="50" charset="-95"/>
              </a:rPr>
              <a:t>πορτοκαλιές, αγριαχλαδιές, σιτάρια, βαμβάκια.</a:t>
            </a:r>
            <a:endParaRPr lang="el-GR" sz="3600" b="1" dirty="0">
              <a:solidFill>
                <a:srgbClr val="7030A0"/>
              </a:solidFill>
              <a:latin typeface="PL_simple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6346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DF9DAAC-1CED-2043-E8AE-60C731CFB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0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466AC0AE-4959-5A27-575F-0CDD4D90D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67100-A3F2-BFD5-62E6-032D7A08A054}"/>
              </a:ext>
            </a:extLst>
          </p:cNvPr>
          <p:cNvSpPr txBox="1"/>
          <p:nvPr/>
        </p:nvSpPr>
        <p:spPr>
          <a:xfrm>
            <a:off x="1524000" y="0"/>
            <a:ext cx="63590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400" b="1" i="0" u="none" strike="noStrike" baseline="0" dirty="0">
                <a:solidFill>
                  <a:srgbClr val="7030A0"/>
                </a:solidFill>
                <a:latin typeface="PL_simple" panose="02000503000000000000" pitchFamily="50" charset="-95"/>
              </a:rPr>
              <a:t>Η πεδιάδα σε μεγάλο υψόμετρο λέγεται </a:t>
            </a:r>
            <a:r>
              <a:rPr lang="el-GR" sz="4400" b="1" i="0" u="none" strike="noStrike" baseline="0" dirty="0">
                <a:latin typeface="PL_simple" panose="02000503000000000000" pitchFamily="50" charset="-95"/>
              </a:rPr>
              <a:t>ΟΡΟΠΕΔΙΟ</a:t>
            </a:r>
            <a:endParaRPr lang="el-GR" sz="4400" b="1" dirty="0">
              <a:latin typeface="PL_simple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6760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D2C4B5-E2DD-CABC-3886-0F709B84D049}"/>
              </a:ext>
            </a:extLst>
          </p:cNvPr>
          <p:cNvSpPr txBox="1"/>
          <p:nvPr/>
        </p:nvSpPr>
        <p:spPr>
          <a:xfrm>
            <a:off x="-391886" y="-97971"/>
            <a:ext cx="97753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400" b="1" dirty="0">
                <a:solidFill>
                  <a:srgbClr val="7030A0"/>
                </a:solidFill>
                <a:latin typeface="PL_simple" panose="02000503000000000000" pitchFamily="50" charset="-95"/>
              </a:rPr>
              <a:t>Στην Ελλάδα όμως έχουμε πολλά μέρη δίπλα σε θάλασσες, λίμνες και ποτάμια</a:t>
            </a:r>
            <a:endParaRPr lang="el-GR" sz="4400" b="1" dirty="0">
              <a:latin typeface="PL_simple" panose="02000503000000000000" pitchFamily="50" charset="-95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D5775B2-608C-4CC4-0481-68FC7DD1F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73" y="1348579"/>
            <a:ext cx="9405257" cy="529045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20AE022-D9F9-1499-489F-FBCC5CE5D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46" y="1348579"/>
            <a:ext cx="9515784" cy="522150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3E87ED3-1AA7-350B-570C-F9726367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46" y="1348579"/>
            <a:ext cx="9515783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5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EEDF7DD-EC68-C4EC-063A-ED50E8609430}"/>
              </a:ext>
            </a:extLst>
          </p:cNvPr>
          <p:cNvSpPr/>
          <p:nvPr/>
        </p:nvSpPr>
        <p:spPr>
          <a:xfrm>
            <a:off x="282549" y="137049"/>
            <a:ext cx="11626901" cy="212365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L_simple" panose="02000503000000000000" pitchFamily="50" charset="-95"/>
              </a:rPr>
              <a:t>Όλα τα μέρη που είναι δίπλα στη </a:t>
            </a:r>
          </a:p>
          <a:p>
            <a:pPr algn="ctr"/>
            <a:r>
              <a:rPr lang="el-GR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L_simple" panose="02000503000000000000" pitchFamily="50" charset="-95"/>
              </a:rPr>
              <a:t>θάλασσα λέγονται </a:t>
            </a:r>
            <a:r>
              <a:rPr lang="el-G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L_simple" panose="02000503000000000000" pitchFamily="50" charset="-95"/>
              </a:rPr>
              <a:t>ΠΑΡΑΘΑΛΑΣΣΙΑ</a:t>
            </a:r>
            <a:endParaRPr lang="el-G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L_simple" panose="02000503000000000000" pitchFamily="50" charset="-95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6148A6D6-838E-4604-29F3-85F351A87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3" y="2698643"/>
            <a:ext cx="5695951" cy="37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8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AFE77166-A8C6-558B-8B5A-F9A15CBAE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647700"/>
            <a:ext cx="7962900" cy="5562600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01A22C6-6EB1-B6CD-53EC-4C3B35A79AEA}"/>
              </a:ext>
            </a:extLst>
          </p:cNvPr>
          <p:cNvSpPr/>
          <p:nvPr/>
        </p:nvSpPr>
        <p:spPr>
          <a:xfrm>
            <a:off x="2114550" y="1197429"/>
            <a:ext cx="2109107" cy="3918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27C82FDD-6CD5-EEDF-58FD-70092B646A6D}"/>
              </a:ext>
            </a:extLst>
          </p:cNvPr>
          <p:cNvSpPr/>
          <p:nvPr/>
        </p:nvSpPr>
        <p:spPr>
          <a:xfrm>
            <a:off x="2114550" y="2688772"/>
            <a:ext cx="2109107" cy="3918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2A87B7CE-31F5-8D44-44B2-F86BFB8D599C}"/>
              </a:ext>
            </a:extLst>
          </p:cNvPr>
          <p:cNvSpPr/>
          <p:nvPr/>
        </p:nvSpPr>
        <p:spPr>
          <a:xfrm>
            <a:off x="4223658" y="4180115"/>
            <a:ext cx="1600200" cy="3918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2A16E70B-E834-36BB-2400-75525FA73F90}"/>
              </a:ext>
            </a:extLst>
          </p:cNvPr>
          <p:cNvSpPr/>
          <p:nvPr/>
        </p:nvSpPr>
        <p:spPr>
          <a:xfrm>
            <a:off x="4335236" y="5671458"/>
            <a:ext cx="2109107" cy="3918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5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118D77-995C-3371-C1BF-7DAA75820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6" y="797488"/>
            <a:ext cx="10526048" cy="5263024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5307C7D-E8D2-4096-4F5B-2D9858EE2AA2}"/>
              </a:ext>
            </a:extLst>
          </p:cNvPr>
          <p:cNvSpPr/>
          <p:nvPr/>
        </p:nvSpPr>
        <p:spPr>
          <a:xfrm>
            <a:off x="7746819" y="5934670"/>
            <a:ext cx="3797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Ο τόπος μου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16807E4-3F0C-25B8-8877-C62F017B9875}"/>
              </a:ext>
            </a:extLst>
          </p:cNvPr>
          <p:cNvSpPr/>
          <p:nvPr/>
        </p:nvSpPr>
        <p:spPr>
          <a:xfrm>
            <a:off x="0" y="-66848"/>
            <a:ext cx="3808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ΕΝΟΤΗΤΑ 2η</a:t>
            </a:r>
          </a:p>
        </p:txBody>
      </p:sp>
    </p:spTree>
    <p:extLst>
      <p:ext uri="{BB962C8B-B14F-4D97-AF65-F5344CB8AC3E}">
        <p14:creationId xmlns:p14="http://schemas.microsoft.com/office/powerpoint/2010/main" val="3753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BDCAC5-C638-817D-5D38-05F45DE0F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33412"/>
            <a:ext cx="8077200" cy="5591175"/>
          </a:xfrm>
          <a:prstGeom prst="rect">
            <a:avLst/>
          </a:prstGeom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45D465D-2496-E306-54C0-95D3764B7498}"/>
              </a:ext>
            </a:extLst>
          </p:cNvPr>
          <p:cNvSpPr/>
          <p:nvPr/>
        </p:nvSpPr>
        <p:spPr>
          <a:xfrm>
            <a:off x="6457950" y="1251858"/>
            <a:ext cx="3502479" cy="3918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280D0672-1733-024C-27E8-D9B9EFC7A00F}"/>
              </a:ext>
            </a:extLst>
          </p:cNvPr>
          <p:cNvSpPr/>
          <p:nvPr/>
        </p:nvSpPr>
        <p:spPr>
          <a:xfrm>
            <a:off x="2057400" y="2710544"/>
            <a:ext cx="2209800" cy="3918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74BFFC69-B42A-E093-4EC3-F128FB499DCC}"/>
              </a:ext>
            </a:extLst>
          </p:cNvPr>
          <p:cNvSpPr/>
          <p:nvPr/>
        </p:nvSpPr>
        <p:spPr>
          <a:xfrm>
            <a:off x="4267200" y="4201886"/>
            <a:ext cx="2109107" cy="3918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C0EC4729-2AFC-1B53-59B3-05BA6681E82A}"/>
              </a:ext>
            </a:extLst>
          </p:cNvPr>
          <p:cNvSpPr/>
          <p:nvPr/>
        </p:nvSpPr>
        <p:spPr>
          <a:xfrm>
            <a:off x="6457950" y="4201886"/>
            <a:ext cx="3502479" cy="3918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09F3C96F-8591-E24C-0290-86AA7045C6BB}"/>
              </a:ext>
            </a:extLst>
          </p:cNvPr>
          <p:cNvSpPr/>
          <p:nvPr/>
        </p:nvSpPr>
        <p:spPr>
          <a:xfrm>
            <a:off x="2158093" y="5693228"/>
            <a:ext cx="2773136" cy="3918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00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088678D-812B-8B9A-ECCC-E5B2255B5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68" y="0"/>
            <a:ext cx="10779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FD5898-7E3A-8F99-E7F0-80E9C50D0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79" y="0"/>
            <a:ext cx="6848521" cy="12192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AC2C807-3BC1-5C8B-191E-34D17992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2" y="1038533"/>
            <a:ext cx="5114157" cy="148340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9351A55-7F5B-2C73-5CD7-E295C7283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2742431"/>
            <a:ext cx="11468100" cy="2847975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AB7FEE5-DDF9-C9B8-8CE3-C8881CFEBCB3}"/>
              </a:ext>
            </a:extLst>
          </p:cNvPr>
          <p:cNvSpPr/>
          <p:nvPr/>
        </p:nvSpPr>
        <p:spPr>
          <a:xfrm>
            <a:off x="5158049" y="3136490"/>
            <a:ext cx="2589770" cy="29251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35B26C4-6430-F729-A924-646DC35B42C7}"/>
              </a:ext>
            </a:extLst>
          </p:cNvPr>
          <p:cNvSpPr/>
          <p:nvPr/>
        </p:nvSpPr>
        <p:spPr>
          <a:xfrm>
            <a:off x="8004487" y="4940708"/>
            <a:ext cx="1178842" cy="309717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C4A2C1C-CD15-95F1-0B1D-72A4BF77D282}"/>
              </a:ext>
            </a:extLst>
          </p:cNvPr>
          <p:cNvSpPr/>
          <p:nvPr/>
        </p:nvSpPr>
        <p:spPr>
          <a:xfrm>
            <a:off x="9211804" y="4940708"/>
            <a:ext cx="2331267" cy="309716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45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30CFF79-B2BA-BAFA-A40D-9E07CFCD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36" y="449057"/>
            <a:ext cx="2895600" cy="39147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974BBE5-2DA0-1B92-9200-4165E558A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2269729"/>
            <a:ext cx="2895600" cy="417868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6A1EFFB-7744-4392-DF08-055FFF724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339" y="453819"/>
            <a:ext cx="30575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D87F99-6A86-25EA-88E6-9F8F80DE8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2A5634-8E3F-DC33-8F66-3AC7426C5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333" y="-184970"/>
            <a:ext cx="5416505" cy="326984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F1FDF00-5C4B-E5F3-F4E7-C0753F94E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92" y="71131"/>
            <a:ext cx="4708423" cy="464302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E4DB4F6-A933-B850-BA38-FEE2F0F5C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424" y="2718377"/>
            <a:ext cx="4012484" cy="348086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0A83DF2-CA4A-CA43-D84D-C768DFF38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131"/>
            <a:ext cx="9477375" cy="1266825"/>
          </a:xfrm>
          <a:prstGeom prst="rect">
            <a:avLst/>
          </a:prstGeom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BCFED6BF-2B37-228F-A319-AB4A61B4290F}"/>
              </a:ext>
            </a:extLst>
          </p:cNvPr>
          <p:cNvSpPr/>
          <p:nvPr/>
        </p:nvSpPr>
        <p:spPr>
          <a:xfrm>
            <a:off x="8377084" y="2718377"/>
            <a:ext cx="1691148" cy="366494"/>
          </a:xfrm>
          <a:prstGeom prst="ellipse">
            <a:avLst/>
          </a:prstGeom>
          <a:solidFill>
            <a:srgbClr val="00B0F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B1AC5655-43B1-F47C-5788-B7F1CEDB07C5}"/>
              </a:ext>
            </a:extLst>
          </p:cNvPr>
          <p:cNvSpPr/>
          <p:nvPr/>
        </p:nvSpPr>
        <p:spPr>
          <a:xfrm>
            <a:off x="4940710" y="5832744"/>
            <a:ext cx="2207342" cy="366494"/>
          </a:xfrm>
          <a:prstGeom prst="ellipse">
            <a:avLst/>
          </a:prstGeom>
          <a:solidFill>
            <a:srgbClr val="00B0F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18693B2C-DBB6-DEF1-C172-2A69947944CB}"/>
              </a:ext>
            </a:extLst>
          </p:cNvPr>
          <p:cNvSpPr/>
          <p:nvPr/>
        </p:nvSpPr>
        <p:spPr>
          <a:xfrm>
            <a:off x="1002891" y="3996571"/>
            <a:ext cx="1691148" cy="366494"/>
          </a:xfrm>
          <a:prstGeom prst="ellipse">
            <a:avLst/>
          </a:prstGeom>
          <a:solidFill>
            <a:srgbClr val="00B0F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E9DE3650-B6BF-1CD3-A605-08C0ADEBF108}"/>
              </a:ext>
            </a:extLst>
          </p:cNvPr>
          <p:cNvCxnSpPr/>
          <p:nvPr/>
        </p:nvCxnSpPr>
        <p:spPr>
          <a:xfrm>
            <a:off x="540774" y="481781"/>
            <a:ext cx="8426245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7BBDDA2-1461-7419-24CD-4E8819057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2700"/>
            <a:ext cx="11023600" cy="683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C6A38-36AF-4C66-C05B-3C947D0D79D4}"/>
              </a:ext>
            </a:extLst>
          </p:cNvPr>
          <p:cNvSpPr txBox="1"/>
          <p:nvPr/>
        </p:nvSpPr>
        <p:spPr>
          <a:xfrm>
            <a:off x="1429773" y="0"/>
            <a:ext cx="10762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PL_simple" panose="02000503000000000000" pitchFamily="50" charset="-95"/>
              </a:rPr>
              <a:t>Ένας ορεινός τόπος έχει πολλά βουνά με ψηλές κορυφές, χαράδρες, βράχια, δάση, ποτάμια, άγρια ζώα και πουλιά.</a:t>
            </a:r>
          </a:p>
        </p:txBody>
      </p:sp>
    </p:spTree>
    <p:extLst>
      <p:ext uri="{BB962C8B-B14F-4D97-AF65-F5344CB8AC3E}">
        <p14:creationId xmlns:p14="http://schemas.microsoft.com/office/powerpoint/2010/main" val="201322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F2BF53-1774-844B-5AB8-4F595C5AA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7" y="0"/>
            <a:ext cx="9478297" cy="6646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E7A72-55D7-F0E7-ED8D-2C2B19D2C454}"/>
              </a:ext>
            </a:extLst>
          </p:cNvPr>
          <p:cNvSpPr txBox="1"/>
          <p:nvPr/>
        </p:nvSpPr>
        <p:spPr>
          <a:xfrm>
            <a:off x="9409470" y="2661583"/>
            <a:ext cx="2876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PL_simple" panose="02000503000000000000" pitchFamily="50" charset="-95"/>
              </a:rPr>
              <a:t>Η Ελλάδα έχει</a:t>
            </a:r>
          </a:p>
          <a:p>
            <a:r>
              <a:rPr lang="el-GR" sz="4000" b="1" dirty="0">
                <a:latin typeface="PL_simple" panose="02000503000000000000" pitchFamily="50" charset="-95"/>
              </a:rPr>
              <a:t>πολλά βουνά!</a:t>
            </a:r>
          </a:p>
        </p:txBody>
      </p:sp>
    </p:spTree>
    <p:extLst>
      <p:ext uri="{BB962C8B-B14F-4D97-AF65-F5344CB8AC3E}">
        <p14:creationId xmlns:p14="http://schemas.microsoft.com/office/powerpoint/2010/main" val="16002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25093A-6C90-7C8A-6405-F4F34698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A76DCE-93BF-486C-D72C-F568D743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E8E6604-630D-CAAA-60A2-F5CE200C4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7" y="0"/>
            <a:ext cx="1090397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E6A4C-7520-A737-6DF2-374882566408}"/>
              </a:ext>
            </a:extLst>
          </p:cNvPr>
          <p:cNvSpPr txBox="1"/>
          <p:nvPr/>
        </p:nvSpPr>
        <p:spPr>
          <a:xfrm>
            <a:off x="798460" y="5204143"/>
            <a:ext cx="10762227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sz="3200" b="1" dirty="0">
                <a:latin typeface="PL_simple" panose="02000503000000000000" pitchFamily="50" charset="-95"/>
              </a:rPr>
              <a:t>Άλλα είναι καλυμμένα με δέντρα όπως πεύκα, έλατα, βελανιδιές, οξιές, καστανιές κ.ά. Και στις πλαγιές του; Φυτρώνουν θάμνοι και αγριολούλουδα.</a:t>
            </a:r>
          </a:p>
        </p:txBody>
      </p:sp>
    </p:spTree>
    <p:extLst>
      <p:ext uri="{BB962C8B-B14F-4D97-AF65-F5344CB8AC3E}">
        <p14:creationId xmlns:p14="http://schemas.microsoft.com/office/powerpoint/2010/main" val="395010850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148</Words>
  <Application>Microsoft Office PowerPoint</Application>
  <PresentationFormat>Ευρεία οθόνη</PresentationFormat>
  <Paragraphs>17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PL_simple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agapi mardiki</dc:creator>
  <cp:lastModifiedBy>agapi mardiki</cp:lastModifiedBy>
  <cp:revision>6</cp:revision>
  <dcterms:created xsi:type="dcterms:W3CDTF">2022-09-29T21:08:58Z</dcterms:created>
  <dcterms:modified xsi:type="dcterms:W3CDTF">2022-09-29T22:03:21Z</dcterms:modified>
</cp:coreProperties>
</file>