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>
      <p:cViewPr>
        <p:scale>
          <a:sx n="70" d="100"/>
          <a:sy n="70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5C50B6-3AD9-4876-086E-566849AEF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10A761C-D38E-C438-3712-3A1395915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346E52-98FD-4499-3EC2-C26CD31E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B89504-3919-D9AF-B439-323AC045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68A917-DB5D-1EBC-E03E-135A10C8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96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C88FC4-F19E-8AD7-F619-F4703B83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6048850-783C-04FD-3256-0C13D4D9F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447EBB-729A-E6DD-B051-B4E7BE8B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C9CAAB-8A54-81C0-B02A-D6F38C4A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C7DCAD-4FD8-0D0B-7985-E948E113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47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A0E9EA8-572F-DB61-F260-18C7A52D2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DBC9873-2B1F-C204-D63E-1B26E981A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286E36-8DC7-3DD8-61BE-28561090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0FD544-E18B-AA38-44B1-B1A9FA09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850274-DB42-55EA-968F-1CD40624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808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7B6755-9B11-DE6B-FBBD-841EE111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2D7957-9812-22AA-AB1B-0FC16B35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5D43E7-F35E-2F56-32B4-92BE918C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40C20C-ABCE-AA6D-FD9A-26CD4CC9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179B9D-4B6A-5912-9558-11ADE8BF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01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D5B7FB-3D7C-BA2A-BCE4-FD5C9C0E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9E95D1-6AFB-F7CD-97C5-C2672882B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A18D50-B7A9-8AF1-CA32-26F7F69E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A46B849-5D84-95EE-56C2-F6365E13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8E315A-14DF-A46D-62CC-0E424487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93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60C83D-DF54-1C3B-B030-33990401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FDF882-6AE0-B704-E6EA-2FF0533B2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C5CFA95-3FEB-4ECC-433A-9BF8FBC9F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8356D5E-1A11-6D0A-3553-D39F8564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7E4BE66-C551-BA8A-698C-4877B3B5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DB8B906-2378-BCBF-392D-2F08ED1A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04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6BCE6E-F304-D33B-A9AA-EC20F66E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6642E2A-D5AA-4FB7-F2DA-A8E6B7697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57B0CB-D99D-401E-E39F-9A73F66A3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FA41AA4-950C-88D0-5008-428986FC7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BF91BF6-A72B-1B55-A221-A7AC6B63C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006ADEB-54A9-476B-6789-074A0802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A012659-452D-3A0C-744C-5F0A3AEE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D1736A0-AAF1-546F-34D6-4DC6263C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30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9E89E5-A64F-C319-1D22-B552EB20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A748218-29AC-D94F-8159-10A17652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7E20DB2-E626-BA8F-21CA-5BCA9CD5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E74DA9D-1BC0-6769-C51A-ED138308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88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0B20306-486A-5822-DC53-0D0F24A5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CB210D2-67F2-4DCB-4DA2-AED85B9F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97D8DC5-EA67-BA91-B53B-0F26568F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59D1C5-771D-D442-DE7F-585A66ED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6519A9-3BAC-C8D4-FE41-4E216B6B0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DA1EBF5-3DE9-186A-D887-A44692EFC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1ECE615-342F-92F2-FF04-A9010FE4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241B66F-5682-8015-D196-F61D397C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78B91B-B918-FFCC-CFE7-E18C0A37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51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6EA982-F542-D859-391F-E064262E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A95EEC8-62E3-E2C1-C4D6-27DE2481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CEB77F4-C2CF-E11A-EE9D-23E78B02A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3B8564-7364-64D4-7B5A-3E379855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41852B3-60C1-091B-E385-28E5FA87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9ECDF78-8FA0-5DE8-6099-DFB8D0B7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322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F815588-22C7-4D04-84C1-502ABBFC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30E67E3-35B2-871F-D9B2-F0789DA1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540D4B-EE64-ABDD-97F6-78A6E2B1C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64CB5-081B-4761-A76A-5B0E33213EAE}" type="datetimeFigureOut">
              <a:rPr lang="el-GR" smtClean="0"/>
              <a:t>9/9/2022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8D147B-5E68-CA6A-1544-D3938C0A1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B92EBA-8183-3515-E578-957CAEBAE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0A0F-CFB2-48F9-9159-0A3CFAE4E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79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11F47BBD-8321-840B-82C4-590F14729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7000"/>
            <a:ext cx="6857998" cy="12192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70269-39A6-61E3-C305-D5D2856BFE5A}"/>
              </a:ext>
            </a:extLst>
          </p:cNvPr>
          <p:cNvSpPr txBox="1"/>
          <p:nvPr/>
        </p:nvSpPr>
        <p:spPr>
          <a:xfrm>
            <a:off x="2337547" y="1116106"/>
            <a:ext cx="7516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latin typeface="PL_simple" panose="02000503000000000000" pitchFamily="50" charset="-95"/>
              </a:rPr>
              <a:t>Καλό ξεκίνημα στην Γ τάξη!!!!!!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A657F-F728-A3BB-9D3B-B5AA87DA74D2}"/>
              </a:ext>
            </a:extLst>
          </p:cNvPr>
          <p:cNvSpPr txBox="1"/>
          <p:nvPr/>
        </p:nvSpPr>
        <p:spPr>
          <a:xfrm>
            <a:off x="2530289" y="3114817"/>
            <a:ext cx="7516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latin typeface="PL_simple" panose="02000503000000000000" pitchFamily="50" charset="-95"/>
              </a:rPr>
              <a:t>Ας ανοίξουμε το βιβλίο της Γλώσσας, να το γνωρίσουμε…..</a:t>
            </a:r>
          </a:p>
        </p:txBody>
      </p:sp>
    </p:spTree>
    <p:extLst>
      <p:ext uri="{BB962C8B-B14F-4D97-AF65-F5344CB8AC3E}">
        <p14:creationId xmlns:p14="http://schemas.microsoft.com/office/powerpoint/2010/main" val="16039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97F62CC-EEE3-5B37-E522-484E4C49F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252" y="170372"/>
            <a:ext cx="7041496" cy="65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5DA646-7275-F179-5294-145EA05B7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29275" cy="49244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E838842-50CF-E319-05F7-DF67B509F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68" y="900955"/>
            <a:ext cx="10793013" cy="4656884"/>
          </a:xfrm>
          <a:prstGeom prst="rect">
            <a:avLst/>
          </a:prstGeom>
        </p:spPr>
      </p:pic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8021A860-3764-DDBF-DE08-245A44F459FA}"/>
              </a:ext>
            </a:extLst>
          </p:cNvPr>
          <p:cNvCxnSpPr/>
          <p:nvPr/>
        </p:nvCxnSpPr>
        <p:spPr>
          <a:xfrm>
            <a:off x="6347012" y="4047565"/>
            <a:ext cx="254149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9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DFF1B14-FF49-1E4D-0804-A9952C5D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67350" cy="38195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9F0200A-EED9-30D2-16BD-2750B957E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8024" cy="6979023"/>
          </a:xfrm>
          <a:prstGeom prst="rect">
            <a:avLst/>
          </a:prstGeom>
        </p:spPr>
      </p:pic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1D66AF27-9C9C-6CED-BD65-904F10808134}"/>
              </a:ext>
            </a:extLst>
          </p:cNvPr>
          <p:cNvSpPr/>
          <p:nvPr/>
        </p:nvSpPr>
        <p:spPr>
          <a:xfrm>
            <a:off x="255494" y="2554941"/>
            <a:ext cx="564777" cy="16136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5784487-D4C6-3357-DCD7-4411DF957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94" y="2830866"/>
            <a:ext cx="585267" cy="20118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26CC65E-357E-9B5E-AB81-BF9825F41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5" y="3146611"/>
            <a:ext cx="585267" cy="20118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B9B5583-064F-64FE-08BD-49D746079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5" y="3462355"/>
            <a:ext cx="585267" cy="20118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D906C10-9D36-5D77-F542-C8A973B33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5" y="3776212"/>
            <a:ext cx="585267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985B8FF-D1C5-91AE-5BB6-13C65F5A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7918"/>
            <a:ext cx="11125200" cy="18288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DCF361F-2D6E-9ECB-14D6-F2879ED75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76" y="1829640"/>
            <a:ext cx="4448175" cy="18002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144B605-30CB-A997-C610-90925B5FE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575" y="1976718"/>
            <a:ext cx="3600450" cy="19050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DCE2161-94F3-B464-B556-3D3EE63C0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028" y="1643902"/>
            <a:ext cx="3171825" cy="21717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393B78C-4816-6634-4718-5F61F30A5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38" y="3455894"/>
            <a:ext cx="4210050" cy="193357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5C3A446-6D39-D6AE-64D3-86495C8F6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475" y="3555347"/>
            <a:ext cx="3829050" cy="195262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2012F451-5C26-5BD7-6B25-A91D2AB02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9187" y="3629865"/>
            <a:ext cx="3876675" cy="1952625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65CD5D7-09B2-D649-2585-190BDF0131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3097" y="5121648"/>
            <a:ext cx="2882153" cy="16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FF05351-A742-0E1E-D033-9821CD0E3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3" y="94129"/>
            <a:ext cx="7530353" cy="67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7E2CB32-59C0-6C85-15BB-D00DE2A50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872" y="0"/>
            <a:ext cx="7205128" cy="26490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A688A11-D0C7-2C64-50FA-ACDAD5123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95" y="0"/>
            <a:ext cx="10797060" cy="6683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0A84-16A2-B5E1-0B93-236D4D8ED0EE}"/>
              </a:ext>
            </a:extLst>
          </p:cNvPr>
          <p:cNvSpPr txBox="1"/>
          <p:nvPr/>
        </p:nvSpPr>
        <p:spPr>
          <a:xfrm>
            <a:off x="3465113" y="1324535"/>
            <a:ext cx="304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PL_simple" panose="02000503000000000000" pitchFamily="50" charset="-95"/>
              </a:rPr>
              <a:t>2</a:t>
            </a:r>
            <a:r>
              <a:rPr lang="el-GR" sz="4000" b="1" baseline="30000" dirty="0">
                <a:latin typeface="PL_simple" panose="02000503000000000000" pitchFamily="50" charset="-95"/>
              </a:rPr>
              <a:t>ο</a:t>
            </a:r>
            <a:r>
              <a:rPr lang="el-GR" sz="4000" b="1" dirty="0">
                <a:latin typeface="PL_simple" panose="02000503000000000000" pitchFamily="50" charset="-95"/>
              </a:rPr>
              <a:t> Δημοτικό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589D0-DE39-9CB6-7D91-5389F79ED9F5}"/>
              </a:ext>
            </a:extLst>
          </p:cNvPr>
          <p:cNvSpPr txBox="1"/>
          <p:nvPr/>
        </p:nvSpPr>
        <p:spPr>
          <a:xfrm>
            <a:off x="3465113" y="1986803"/>
            <a:ext cx="304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PL_simple" panose="02000503000000000000" pitchFamily="50" charset="-95"/>
              </a:rPr>
              <a:t>στο Λαύριο.</a:t>
            </a:r>
          </a:p>
        </p:txBody>
      </p:sp>
    </p:spTree>
    <p:extLst>
      <p:ext uri="{BB962C8B-B14F-4D97-AF65-F5344CB8AC3E}">
        <p14:creationId xmlns:p14="http://schemas.microsoft.com/office/powerpoint/2010/main" val="32813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Office PowerPoint</Application>
  <PresentationFormat>Ευρεία οθόνη</PresentationFormat>
  <Paragraphs>4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PL_simple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agapi mardiki</dc:creator>
  <cp:lastModifiedBy>agapi mardiki</cp:lastModifiedBy>
  <cp:revision>6</cp:revision>
  <dcterms:created xsi:type="dcterms:W3CDTF">2022-09-09T17:12:42Z</dcterms:created>
  <dcterms:modified xsi:type="dcterms:W3CDTF">2022-09-09T17:26:12Z</dcterms:modified>
</cp:coreProperties>
</file>