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159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Ισοσκελές τρίγωνο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- Τίτλος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9" name="8 - Υπότιτλος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l-GR" smtClean="0"/>
              <a:t>Κάντε κλικ για να επεξεργαστείτε τον υπότιτλο του υποδείγματος</a:t>
            </a:r>
            <a:endParaRPr kumimoji="0" lang="en-US"/>
          </a:p>
        </p:txBody>
      </p:sp>
      <p:sp>
        <p:nvSpPr>
          <p:cNvPr id="28" name="27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F961F16F-D83A-49D0-8555-D242B62C6114}" type="datetimeFigureOut">
              <a:rPr lang="el-GR" smtClean="0"/>
              <a:pPr/>
              <a:t>26/5/2018</a:t>
            </a:fld>
            <a:endParaRPr lang="el-GR"/>
          </a:p>
        </p:txBody>
      </p:sp>
      <p:sp>
        <p:nvSpPr>
          <p:cNvPr id="17" name="16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el-GR"/>
          </a:p>
        </p:txBody>
      </p:sp>
      <p:sp>
        <p:nvSpPr>
          <p:cNvPr id="29" name="28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2FC6AB73-74CF-474D-A743-A5683CA12AF3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1F16F-D83A-49D0-8555-D242B62C6114}" type="datetimeFigureOut">
              <a:rPr lang="el-GR" smtClean="0"/>
              <a:pPr/>
              <a:t>26/5/2018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C6AB73-74CF-474D-A743-A5683CA12AF3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1F16F-D83A-49D0-8555-D242B62C6114}" type="datetimeFigureOut">
              <a:rPr lang="el-GR" smtClean="0"/>
              <a:pPr/>
              <a:t>26/5/2018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C6AB73-74CF-474D-A743-A5683CA12AF3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- Ορθογώνιο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- Ευθεία γραμμή σύνδεσης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11 - Τίτλος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25" name="24 - Υπότιτλος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l-GR" smtClean="0"/>
              <a:t>Κάντε κλικ για να επεξεργαστείτε τον υπότιτλο του υποδείγματος</a:t>
            </a:r>
            <a:endParaRPr kumimoji="0" lang="en-US"/>
          </a:p>
        </p:txBody>
      </p:sp>
      <p:sp>
        <p:nvSpPr>
          <p:cNvPr id="31" name="30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F961F16F-D83A-49D0-8555-D242B62C6114}" type="datetimeFigureOut">
              <a:rPr lang="el-GR" smtClean="0"/>
              <a:pPr/>
              <a:t>26/5/2018</a:t>
            </a:fld>
            <a:endParaRPr lang="el-GR"/>
          </a:p>
        </p:txBody>
      </p:sp>
      <p:sp>
        <p:nvSpPr>
          <p:cNvPr id="18" name="17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el-GR"/>
          </a:p>
        </p:txBody>
      </p:sp>
      <p:sp>
        <p:nvSpPr>
          <p:cNvPr id="29" name="28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2FC6AB73-74CF-474D-A743-A5683CA12AF3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961F16F-D83A-49D0-8555-D242B62C6114}" type="datetimeFigureOut">
              <a:rPr lang="el-GR" smtClean="0"/>
              <a:pPr/>
              <a:t>26/5/2018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FC6AB73-74CF-474D-A743-A5683CA12AF3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F961F16F-D83A-49D0-8555-D242B62C6114}" type="datetimeFigureOut">
              <a:rPr lang="el-GR" smtClean="0"/>
              <a:pPr/>
              <a:t>26/5/2018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2FC6AB73-74CF-474D-A743-A5683CA12AF3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961F16F-D83A-49D0-8555-D242B62C6114}" type="datetimeFigureOut">
              <a:rPr lang="el-GR" smtClean="0"/>
              <a:pPr/>
              <a:t>26/5/2018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FC6AB73-74CF-474D-A743-A5683CA12AF3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περιεχομένου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961F16F-D83A-49D0-8555-D242B62C6114}" type="datetimeFigureOut">
              <a:rPr lang="el-GR" smtClean="0"/>
              <a:pPr/>
              <a:t>26/5/2018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FC6AB73-74CF-474D-A743-A5683CA12AF3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961F16F-D83A-49D0-8555-D242B62C6114}" type="datetimeFigureOut">
              <a:rPr lang="el-GR" smtClean="0"/>
              <a:pPr/>
              <a:t>26/5/2018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FC6AB73-74CF-474D-A743-A5683CA12AF3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F961F16F-D83A-49D0-8555-D242B62C6114}" type="datetimeFigureOut">
              <a:rPr lang="el-GR" smtClean="0"/>
              <a:pPr/>
              <a:t>26/5/2018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FC6AB73-74CF-474D-A743-A5683CA12AF3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961F16F-D83A-49D0-8555-D242B62C6114}" type="datetimeFigureOut">
              <a:rPr lang="el-GR" smtClean="0"/>
              <a:pPr/>
              <a:t>26/5/2018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FC6AB73-74CF-474D-A743-A5683CA12AF3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F961F16F-D83A-49D0-8555-D242B62C6114}" type="datetimeFigureOut">
              <a:rPr lang="el-GR" smtClean="0"/>
              <a:pPr/>
              <a:t>26/5/2018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C6AB73-74CF-474D-A743-A5683CA12AF3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- Ορθογώνιο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- Ορθογώνιο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 dirty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961F16F-D83A-49D0-8555-D242B62C6114}" type="datetimeFigureOut">
              <a:rPr lang="el-GR" smtClean="0"/>
              <a:pPr/>
              <a:t>26/5/2018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FC6AB73-74CF-474D-A743-A5683CA12AF3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0" name="9 - Θέση εικόνας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l-GR" smtClean="0"/>
              <a:t>Κάντε κλικ στο εικονίδιο για να προσθέσετε μια εικόνα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961F16F-D83A-49D0-8555-D242B62C6114}" type="datetimeFigureOut">
              <a:rPr lang="el-GR" smtClean="0"/>
              <a:pPr/>
              <a:t>26/5/2018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FC6AB73-74CF-474D-A743-A5683CA12AF3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F961F16F-D83A-49D0-8555-D242B62C6114}" type="datetimeFigureOut">
              <a:rPr lang="el-GR" smtClean="0"/>
              <a:pPr/>
              <a:t>26/5/2018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2FC6AB73-74CF-474D-A743-A5683CA12AF3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- Ορθογώνιο τρίγωνο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- Ισοσκελές τρίγωνο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F961F16F-D83A-49D0-8555-D242B62C6114}" type="datetimeFigureOut">
              <a:rPr lang="el-GR" smtClean="0"/>
              <a:pPr/>
              <a:t>26/5/2018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2FC6AB73-74CF-474D-A743-A5683CA12AF3}" type="slidenum">
              <a:rPr lang="el-GR" smtClean="0"/>
              <a:pPr/>
              <a:t>‹#›</a:t>
            </a:fld>
            <a:endParaRPr lang="el-GR"/>
          </a:p>
        </p:txBody>
      </p:sp>
      <p:cxnSp>
        <p:nvCxnSpPr>
          <p:cNvPr id="11" name="10 - Ευθεία γραμμή σύνδεσης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9 - Ευθεία γραμμή σύνδεσης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F961F16F-D83A-49D0-8555-D242B62C6114}" type="datetimeFigureOut">
              <a:rPr lang="el-GR" smtClean="0"/>
              <a:pPr/>
              <a:t>26/5/2018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2FC6AB73-74CF-474D-A743-A5683CA12AF3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Σύγκριση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περιεχομένου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F961F16F-D83A-49D0-8555-D242B62C6114}" type="datetimeFigureOut">
              <a:rPr lang="el-GR" smtClean="0"/>
              <a:pPr/>
              <a:t>26/5/2018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2FC6AB73-74CF-474D-A743-A5683CA12AF3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1F16F-D83A-49D0-8555-D242B62C6114}" type="datetimeFigureOut">
              <a:rPr lang="el-GR" smtClean="0"/>
              <a:pPr/>
              <a:t>26/5/2018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C6AB73-74CF-474D-A743-A5683CA12AF3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F961F16F-D83A-49D0-8555-D242B62C6114}" type="datetimeFigureOut">
              <a:rPr lang="el-GR" smtClean="0"/>
              <a:pPr/>
              <a:t>26/5/2018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2FC6AB73-74CF-474D-A743-A5683CA12AF3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Περιεχόμενο με λεζάντα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F961F16F-D83A-49D0-8555-D242B62C6114}" type="datetimeFigureOut">
              <a:rPr lang="el-GR" smtClean="0"/>
              <a:pPr/>
              <a:t>26/5/2018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2FC6AB73-74CF-474D-A743-A5683CA12AF3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l-GR" smtClean="0"/>
              <a:t>Κάντε κλικ στο εικονίδιο για να προσθέσετε μια εικόνα</a:t>
            </a:r>
            <a:endParaRPr kumimoji="0" lang="en-US" dirty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F961F16F-D83A-49D0-8555-D242B62C6114}" type="datetimeFigureOut">
              <a:rPr lang="el-GR" smtClean="0"/>
              <a:pPr/>
              <a:t>26/5/2018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2FC6AB73-74CF-474D-A743-A5683CA12AF3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- Ορθογώνιο τρίγωνο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7 - Ευθεία γραμμή σύνδεσης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8 - Ευθεία γραμμή σύνδεσης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21 - Θέση τίτλου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3" name="1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  <p:sp>
        <p:nvSpPr>
          <p:cNvPr id="14" name="1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F961F16F-D83A-49D0-8555-D242B62C6114}" type="datetimeFigureOut">
              <a:rPr lang="el-GR" smtClean="0"/>
              <a:pPr/>
              <a:t>26/5/2018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el-GR"/>
          </a:p>
        </p:txBody>
      </p:sp>
      <p:sp>
        <p:nvSpPr>
          <p:cNvPr id="23" name="22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2FC6AB73-74CF-474D-A743-A5683CA12AF3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- Ορθογώνιο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2 - Θέση τίτλου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1" name="30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  <p:sp>
        <p:nvSpPr>
          <p:cNvPr id="27" name="26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F961F16F-D83A-49D0-8555-D242B62C6114}" type="datetimeFigureOut">
              <a:rPr lang="el-GR" smtClean="0"/>
              <a:pPr/>
              <a:t>26/5/2018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l-GR"/>
          </a:p>
        </p:txBody>
      </p:sp>
      <p:sp>
        <p:nvSpPr>
          <p:cNvPr id="16" name="1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2FC6AB73-74CF-474D-A743-A5683CA12AF3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5 - Θέση περιεχομένου" descr="31250660_10216777102528703_7203745781390508032_n.jpg"/>
          <p:cNvPicPr>
            <a:picLocks noChangeAspect="1"/>
          </p:cNvPicPr>
          <p:nvPr/>
        </p:nvPicPr>
        <p:blipFill>
          <a:blip r:embed="rId2" cstate="print"/>
          <a:srcRect r="-116" b="27773"/>
          <a:stretch>
            <a:fillRect/>
          </a:stretch>
        </p:blipFill>
        <p:spPr>
          <a:xfrm>
            <a:off x="273790" y="1700808"/>
            <a:ext cx="8870210" cy="4799415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251520" y="260649"/>
            <a:ext cx="8640960" cy="1296144"/>
          </a:xfrm>
        </p:spPr>
        <p:txBody>
          <a:bodyPr>
            <a:normAutofit fontScale="90000"/>
          </a:bodyPr>
          <a:lstStyle/>
          <a:p>
            <a:r>
              <a:rPr lang="el-GR" sz="6000" b="1" dirty="0" smtClean="0">
                <a:solidFill>
                  <a:srgbClr val="FF0000"/>
                </a:solidFill>
              </a:rPr>
              <a:t>Μουσικό  Σχολείο Βόλου</a:t>
            </a:r>
            <a:endParaRPr lang="el-GR" sz="6000" b="1" dirty="0">
              <a:solidFill>
                <a:srgbClr val="FF0000"/>
              </a:solidFill>
            </a:endParaRPr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4572000" y="2204864"/>
            <a:ext cx="4572000" cy="936104"/>
          </a:xfrm>
        </p:spPr>
        <p:txBody>
          <a:bodyPr>
            <a:normAutofit fontScale="92500" lnSpcReduction="20000"/>
          </a:bodyPr>
          <a:lstStyle/>
          <a:p>
            <a:r>
              <a:rPr lang="el-GR" dirty="0" smtClean="0">
                <a:solidFill>
                  <a:srgbClr val="FF0000"/>
                </a:solidFill>
              </a:rPr>
              <a:t>ΠΟΛΙΤΙΣΤΙΚΟ ΠΡΟΓΡΑΜΜΑ</a:t>
            </a:r>
          </a:p>
          <a:p>
            <a:r>
              <a:rPr lang="el-GR" dirty="0" smtClean="0">
                <a:solidFill>
                  <a:srgbClr val="FF0000"/>
                </a:solidFill>
              </a:rPr>
              <a:t>« </a:t>
            </a:r>
            <a:r>
              <a:rPr lang="el-GR" dirty="0" smtClean="0">
                <a:solidFill>
                  <a:srgbClr val="FF0000"/>
                </a:solidFill>
              </a:rPr>
              <a:t>Με αφορμή ένα τάνγκο-ποίημα»</a:t>
            </a:r>
            <a:r>
              <a:rPr lang="el-GR" dirty="0" smtClean="0">
                <a:solidFill>
                  <a:srgbClr val="FF0000"/>
                </a:solidFill>
              </a:rPr>
              <a:t> </a:t>
            </a:r>
          </a:p>
          <a:p>
            <a:r>
              <a:rPr lang="el-GR" dirty="0" smtClean="0">
                <a:solidFill>
                  <a:srgbClr val="FF0000"/>
                </a:solidFill>
              </a:rPr>
              <a:t>2017-18</a:t>
            </a:r>
            <a:endParaRPr lang="el-GR" dirty="0" smtClean="0">
              <a:solidFill>
                <a:srgbClr val="FF0000"/>
              </a:solidFill>
            </a:endParaRPr>
          </a:p>
          <a:p>
            <a:endParaRPr lang="el-GR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 dirty="0"/>
          </a:p>
        </p:txBody>
      </p:sp>
      <p:pic>
        <p:nvPicPr>
          <p:cNvPr id="6" name="5 - Θέση περιεχομένου" descr="31250660_10216777102528703_7203745781390508032_n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 r="-116" b="27773"/>
          <a:stretch>
            <a:fillRect/>
          </a:stretch>
        </p:blipFill>
        <p:spPr>
          <a:xfrm>
            <a:off x="1554691" y="1600200"/>
            <a:ext cx="6041645" cy="3268960"/>
          </a:xfr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ΣΥΝΤΟΝΙΣΤΗΣ/ΣΤΡΙΑ: Αλεξίου Μαγδαληνή</a:t>
            </a:r>
            <a:endParaRPr lang="el-GR" b="1" dirty="0" smtClean="0"/>
          </a:p>
          <a:p>
            <a:r>
              <a:rPr lang="el-GR" dirty="0" smtClean="0"/>
              <a:t> ΣΥΝΕΡΓΑΤΕΣ: Αυθεντοπούλου Δέσποινα, Μπακάλης Βαγγέλης</a:t>
            </a:r>
            <a:endParaRPr lang="el-GR" b="1" dirty="0" smtClean="0"/>
          </a:p>
          <a:p>
            <a:endParaRPr lang="el-G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ΜΑΘΗΤΕΣ ( ΑΛΦΑΒΗΤΙΚΑ)</a:t>
            </a:r>
            <a:endParaRPr lang="el-GR" b="1" dirty="0" smtClean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lvl="0"/>
            <a:r>
              <a:rPr lang="el-GR" dirty="0" smtClean="0"/>
              <a:t>Αμανατίδης </a:t>
            </a:r>
            <a:r>
              <a:rPr lang="el-GR" dirty="0" smtClean="0"/>
              <a:t>Νίκος - απαγγελία ποιημάτων</a:t>
            </a:r>
            <a:endParaRPr lang="el-GR" b="1" dirty="0" smtClean="0"/>
          </a:p>
          <a:p>
            <a:pPr lvl="0"/>
            <a:r>
              <a:rPr lang="el-GR" dirty="0" smtClean="0"/>
              <a:t>Αποστολοπούλου Ελένη - Ζωγραφική εικόνας (εξωφύλλου προγράμματος)</a:t>
            </a:r>
            <a:endParaRPr lang="el-GR" b="1" dirty="0" smtClean="0"/>
          </a:p>
          <a:p>
            <a:pPr lvl="0"/>
            <a:r>
              <a:rPr lang="el-GR" dirty="0" smtClean="0"/>
              <a:t>Καρρά Μαρία -  Ζωγραφική εικόνας (στην αφίσα)</a:t>
            </a:r>
            <a:endParaRPr lang="el-GR" b="1" dirty="0" smtClean="0"/>
          </a:p>
          <a:p>
            <a:pPr lvl="0"/>
            <a:r>
              <a:rPr lang="el-GR" dirty="0" smtClean="0"/>
              <a:t>Ντόνα - Τσιάκα  Κλεοπάτρα –Αφηγήτρια</a:t>
            </a:r>
            <a:endParaRPr lang="el-GR" b="1" dirty="0" smtClean="0"/>
          </a:p>
          <a:p>
            <a:pPr lvl="0"/>
            <a:r>
              <a:rPr lang="el-GR" dirty="0" smtClean="0"/>
              <a:t>Ντόνας Τσιάκας Μάρκος – Τραγούδι</a:t>
            </a:r>
            <a:endParaRPr lang="el-GR" b="1" dirty="0" smtClean="0"/>
          </a:p>
          <a:p>
            <a:pPr lvl="0"/>
            <a:r>
              <a:rPr lang="el-GR" dirty="0" smtClean="0"/>
              <a:t>Παλληκάρης  Βασίλης – ακορντεόν</a:t>
            </a:r>
            <a:endParaRPr lang="el-GR" b="1" dirty="0" smtClean="0"/>
          </a:p>
          <a:p>
            <a:pPr lvl="0"/>
            <a:r>
              <a:rPr lang="el-GR" dirty="0" smtClean="0"/>
              <a:t>Παλληκάρη Δέσποινα – κανονάκι</a:t>
            </a:r>
            <a:endParaRPr lang="el-GR" b="1" dirty="0" smtClean="0"/>
          </a:p>
          <a:p>
            <a:pPr lvl="0"/>
            <a:r>
              <a:rPr lang="el-GR" dirty="0" smtClean="0"/>
              <a:t>Πιτόπουλος Λευτέρης – κιθάρα</a:t>
            </a:r>
            <a:endParaRPr lang="el-GR" b="1" dirty="0" smtClean="0"/>
          </a:p>
          <a:p>
            <a:pPr lvl="0"/>
            <a:r>
              <a:rPr lang="el-GR" dirty="0" smtClean="0"/>
              <a:t>Πλαγερά Μαρία – πιάνο, κρουστά</a:t>
            </a:r>
            <a:endParaRPr lang="el-GR" b="1" dirty="0" smtClean="0"/>
          </a:p>
          <a:p>
            <a:pPr lvl="0"/>
            <a:r>
              <a:rPr lang="el-GR" dirty="0" smtClean="0"/>
              <a:t>Ρίζου </a:t>
            </a:r>
            <a:r>
              <a:rPr lang="el-GR" dirty="0" err="1" smtClean="0"/>
              <a:t>Όλια</a:t>
            </a:r>
            <a:r>
              <a:rPr lang="el-GR" dirty="0" smtClean="0"/>
              <a:t>-απαγγελία ποιημάτων</a:t>
            </a:r>
            <a:endParaRPr lang="el-GR" b="1" dirty="0" smtClean="0"/>
          </a:p>
          <a:p>
            <a:pPr lvl="0"/>
            <a:r>
              <a:rPr lang="el-GR" dirty="0" smtClean="0"/>
              <a:t>Σαράκης Κωνσταντίνος – ενορχήστρωση, πιάνο, κιθάρα , τραγούδι</a:t>
            </a:r>
            <a:endParaRPr lang="el-GR" b="1" dirty="0" smtClean="0"/>
          </a:p>
          <a:p>
            <a:pPr lvl="0"/>
            <a:r>
              <a:rPr lang="el-GR" dirty="0" smtClean="0"/>
              <a:t>Σιώμος Γιώργος-  ακορντεόν</a:t>
            </a:r>
            <a:endParaRPr lang="el-GR" b="1" dirty="0" smtClean="0"/>
          </a:p>
          <a:p>
            <a:pPr lvl="0"/>
            <a:r>
              <a:rPr lang="el-GR" dirty="0" smtClean="0"/>
              <a:t>Σπανός  Γιάννης – κιθάρα , τραγούδι</a:t>
            </a:r>
            <a:endParaRPr lang="el-GR" b="1" dirty="0" smtClean="0"/>
          </a:p>
          <a:p>
            <a:pPr lvl="0"/>
            <a:r>
              <a:rPr lang="el-GR" dirty="0" smtClean="0"/>
              <a:t>Σπυριδάκη Αναστασία- τραγούδι</a:t>
            </a:r>
            <a:endParaRPr lang="el-GR" b="1" dirty="0" smtClean="0"/>
          </a:p>
          <a:p>
            <a:pPr lvl="0"/>
            <a:r>
              <a:rPr lang="el-GR" dirty="0" smtClean="0"/>
              <a:t>Στούμπος Αναστάσης – κιθάρα</a:t>
            </a:r>
            <a:endParaRPr lang="el-GR" b="1" dirty="0" smtClean="0"/>
          </a:p>
          <a:p>
            <a:pPr lvl="0"/>
            <a:r>
              <a:rPr lang="el-GR" dirty="0" smtClean="0"/>
              <a:t>Τζίφας –Κρατήρας  Ζήσης - βιολί</a:t>
            </a:r>
            <a:endParaRPr lang="el-GR" b="1" dirty="0" smtClean="0"/>
          </a:p>
          <a:p>
            <a:pPr lvl="0"/>
            <a:r>
              <a:rPr lang="el-GR" dirty="0" smtClean="0"/>
              <a:t>Χορμόβα Κωνσταντίνα – Ελένη, τραγούδι</a:t>
            </a:r>
            <a:endParaRPr lang="el-GR" b="1" dirty="0" smtClean="0"/>
          </a:p>
          <a:p>
            <a:endParaRPr lang="el-G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b="1" dirty="0" smtClean="0"/>
              <a:t>Εκπαιδευτικοί , παιδαγωγικοί στόχοι:</a:t>
            </a:r>
            <a:br>
              <a:rPr lang="el-GR" b="1" dirty="0" smtClean="0"/>
            </a:b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l-GR" dirty="0" smtClean="0"/>
              <a:t> </a:t>
            </a:r>
            <a:endParaRPr lang="el-GR" b="1" dirty="0" smtClean="0"/>
          </a:p>
          <a:p>
            <a:pPr lvl="0"/>
            <a:r>
              <a:rPr lang="el-GR" dirty="0" smtClean="0"/>
              <a:t>Να γνωρίσουν οι μαθητές τη μουσική παράδοση και τον πολιτισμό μίας Λατινοαμερικάνικης , μακρινής χώρας και συγκεκριμένα της Αργεντινής.</a:t>
            </a:r>
            <a:endParaRPr lang="el-GR" b="1" dirty="0" smtClean="0"/>
          </a:p>
          <a:p>
            <a:pPr lvl="0"/>
            <a:r>
              <a:rPr lang="el-GR" dirty="0" smtClean="0"/>
              <a:t>Να έχουν βιωματική επαφή με το τάνγκο, το είδος αυτό της μουσικής, που ανήκει στην  “</a:t>
            </a:r>
            <a:r>
              <a:rPr lang="en-US" dirty="0" smtClean="0"/>
              <a:t>popular</a:t>
            </a:r>
            <a:r>
              <a:rPr lang="el-GR" dirty="0" smtClean="0"/>
              <a:t>” (λαϊκή μουσική) και στην ενότητα της εθνομουσικολογίας (μουσικές εθνών).</a:t>
            </a:r>
            <a:endParaRPr lang="el-GR" b="1" dirty="0" smtClean="0"/>
          </a:p>
          <a:p>
            <a:pPr lvl="0"/>
            <a:r>
              <a:rPr lang="el-GR" dirty="0" smtClean="0"/>
              <a:t>Να γνωρίσουν τις ρυθμικές και μελωδικές ιδιαιτερότητες, την μουσική και κοινωνική προέλευση, οργανολογία (</a:t>
            </a:r>
            <a:r>
              <a:rPr lang="en-US" dirty="0" err="1" smtClean="0"/>
              <a:t>Bandoneon</a:t>
            </a:r>
            <a:r>
              <a:rPr lang="el-GR" dirty="0" smtClean="0"/>
              <a:t>), είδη ορχήστρας , το τραγούδι, την ποίηση  &amp; τους στίχους του τάνγκο. </a:t>
            </a:r>
            <a:endParaRPr lang="el-GR" b="1" dirty="0" smtClean="0"/>
          </a:p>
          <a:p>
            <a:pPr lvl="0"/>
            <a:r>
              <a:rPr lang="el-GR" dirty="0" smtClean="0"/>
              <a:t>Να μελετήσουν και να ερμηνεύσουν συνθέτες , τραγουδιστές , ποιητές , μουσικά έργα.</a:t>
            </a:r>
            <a:endParaRPr lang="el-GR" b="1" dirty="0" smtClean="0"/>
          </a:p>
          <a:p>
            <a:pPr lvl="0"/>
            <a:r>
              <a:rPr lang="el-GR" dirty="0" smtClean="0"/>
              <a:t>Να καλλιεργήσουν τις μουσικές δεξιότητές τους και τελικά να ενορχηστρώσουν μόνοι τους τάνγκο.</a:t>
            </a:r>
            <a:endParaRPr lang="el-GR" b="1" dirty="0" smtClean="0"/>
          </a:p>
          <a:p>
            <a:pPr lvl="0"/>
            <a:r>
              <a:rPr lang="el-GR" dirty="0" smtClean="0"/>
              <a:t>Το Μουσικό Σχολείο να αποκτήσει μία μαθητική τάνγκο-ορχήστρα.</a:t>
            </a:r>
            <a:endParaRPr lang="el-GR" b="1" dirty="0" smtClean="0"/>
          </a:p>
          <a:p>
            <a:r>
              <a:rPr lang="el-GR" dirty="0" smtClean="0"/>
              <a:t>Να έρθουν σε επαφή, να συνεργαστούν και να συμπράξουν επί σκηνής με ένα επαγγελματικό τάνγκο συγκρότημα και να μάθουν μυστικά παιξίματος από εμπειρογνώμονες</a:t>
            </a:r>
            <a:endParaRPr lang="el-G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Ζωντάνια">
  <a:themeElements>
    <a:clrScheme name="Ζωντάνια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Ζωντάνια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Ζωντάνια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Αφθονία">
  <a:themeElements>
    <a:clrScheme name="Αφθονία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Αφθονία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Αφθονία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</TotalTime>
  <Words>126</Words>
  <Application>Microsoft Office PowerPoint</Application>
  <PresentationFormat>Προβολή στην οθόνη (4:3)</PresentationFormat>
  <Paragraphs>33</Paragraphs>
  <Slides>11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2</vt:i4>
      </vt:variant>
      <vt:variant>
        <vt:lpstr>Τίτλοι διαφανειών</vt:lpstr>
      </vt:variant>
      <vt:variant>
        <vt:i4>11</vt:i4>
      </vt:variant>
    </vt:vector>
  </HeadingPairs>
  <TitlesOfParts>
    <vt:vector size="13" baseType="lpstr">
      <vt:lpstr>Ζωντάνια</vt:lpstr>
      <vt:lpstr>Αφθονία</vt:lpstr>
      <vt:lpstr>Μουσικό  Σχολείο Βόλου</vt:lpstr>
      <vt:lpstr>Διαφάνεια 2</vt:lpstr>
      <vt:lpstr>ΜΑΘΗΤΕΣ ( ΑΛΦΑΒΗΤΙΚΑ)</vt:lpstr>
      <vt:lpstr>Εκπαιδευτικοί , παιδαγωγικοί στόχοι: </vt:lpstr>
      <vt:lpstr>Διαφάνεια 5</vt:lpstr>
      <vt:lpstr>Διαφάνεια 6</vt:lpstr>
      <vt:lpstr>Διαφάνεια 7</vt:lpstr>
      <vt:lpstr>Διαφάνεια 8</vt:lpstr>
      <vt:lpstr>Διαφάνεια 9</vt:lpstr>
      <vt:lpstr>Διαφάνεια 10</vt:lpstr>
      <vt:lpstr>Διαφάνεια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Χρήστης των Windows</dc:creator>
  <cp:lastModifiedBy>Χρήστης των Windows</cp:lastModifiedBy>
  <cp:revision>7</cp:revision>
  <dcterms:created xsi:type="dcterms:W3CDTF">2018-05-25T22:37:13Z</dcterms:created>
  <dcterms:modified xsi:type="dcterms:W3CDTF">2018-05-25T22:57:17Z</dcterms:modified>
</cp:coreProperties>
</file>