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61F16F-D83A-49D0-8555-D242B62C6114}" type="datetimeFigureOut">
              <a:rPr lang="el-GR" smtClean="0"/>
              <a:pPr/>
              <a:t>26/5/2018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C6AB73-74CF-474D-A743-A5683CA12AF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- Θέση περιεχομένου" descr="31250660_10216777102528703_7203745781390508032_n.jpg"/>
          <p:cNvPicPr>
            <a:picLocks noChangeAspect="1"/>
          </p:cNvPicPr>
          <p:nvPr/>
        </p:nvPicPr>
        <p:blipFill>
          <a:blip r:embed="rId2" cstate="print"/>
          <a:srcRect r="-116" b="27773"/>
          <a:stretch>
            <a:fillRect/>
          </a:stretch>
        </p:blipFill>
        <p:spPr>
          <a:xfrm>
            <a:off x="273790" y="1700808"/>
            <a:ext cx="8870210" cy="4799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296144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Μουσικό  Σχολείο Βόλου</a:t>
            </a:r>
            <a:endParaRPr lang="el-GR" sz="6000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0" y="2204864"/>
            <a:ext cx="4572000" cy="93610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ΠΟΛΙΤΙΣΤΙΚΟ ΠΡΟΓΡΑΜΜΑ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« </a:t>
            </a:r>
            <a:r>
              <a:rPr lang="el-GR" dirty="0" smtClean="0">
                <a:solidFill>
                  <a:srgbClr val="FF0000"/>
                </a:solidFill>
              </a:rPr>
              <a:t>Με αφορμή ένα τάνγκο-ποίημα»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2017-18</a:t>
            </a:r>
            <a:endParaRPr lang="el-GR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5 - Θέση περιεχομένου" descr="31250660_10216777102528703_720374578139050803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-116" b="27773"/>
          <a:stretch>
            <a:fillRect/>
          </a:stretch>
        </p:blipFill>
        <p:spPr>
          <a:xfrm>
            <a:off x="1554691" y="1600200"/>
            <a:ext cx="6041645" cy="32689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ΣΥΝΤΟΝΙΣΤΗΣ/ΣΤΡΙΑ: Αλεξίου Μαγδαληνή</a:t>
            </a:r>
            <a:endParaRPr lang="el-GR" b="1" dirty="0" smtClean="0"/>
          </a:p>
          <a:p>
            <a:r>
              <a:rPr lang="el-GR" dirty="0" smtClean="0"/>
              <a:t> ΣΥΝΕΡΓΑΤΕΣ: Αυθεντοπούλου Δέσποινα, Μπακάλης Βαγγέλης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ΜΑΘΗΤΕΣ ( ΑΛΦΑΒΗΤΙΚΑ)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l-GR" dirty="0" smtClean="0"/>
              <a:t>Αμανατίδης </a:t>
            </a:r>
            <a:r>
              <a:rPr lang="el-GR" dirty="0" smtClean="0"/>
              <a:t>Νίκος - απαγγελία ποιημάτων</a:t>
            </a:r>
            <a:endParaRPr lang="el-GR" b="1" dirty="0" smtClean="0"/>
          </a:p>
          <a:p>
            <a:pPr lvl="0"/>
            <a:r>
              <a:rPr lang="el-GR" dirty="0" smtClean="0"/>
              <a:t>Αποστολοπούλου Ελένη - Ζωγραφική εικόνας (εξωφύλλου προγράμματος)</a:t>
            </a:r>
            <a:endParaRPr lang="el-GR" b="1" dirty="0" smtClean="0"/>
          </a:p>
          <a:p>
            <a:pPr lvl="0"/>
            <a:r>
              <a:rPr lang="el-GR" dirty="0" smtClean="0"/>
              <a:t>Καρρά Μαρία -  Ζωγραφική εικόνας (στην αφίσα)</a:t>
            </a:r>
            <a:endParaRPr lang="el-GR" b="1" dirty="0" smtClean="0"/>
          </a:p>
          <a:p>
            <a:pPr lvl="0"/>
            <a:r>
              <a:rPr lang="el-GR" dirty="0" smtClean="0"/>
              <a:t>Ντόνα - Τσιάκα  Κλεοπάτρα –Αφηγήτρια</a:t>
            </a:r>
            <a:endParaRPr lang="el-GR" b="1" dirty="0" smtClean="0"/>
          </a:p>
          <a:p>
            <a:pPr lvl="0"/>
            <a:r>
              <a:rPr lang="el-GR" dirty="0" smtClean="0"/>
              <a:t>Ντόνας Τσιάκας Μάρκος – Τραγούδι</a:t>
            </a:r>
            <a:endParaRPr lang="el-GR" b="1" dirty="0" smtClean="0"/>
          </a:p>
          <a:p>
            <a:pPr lvl="0"/>
            <a:r>
              <a:rPr lang="el-GR" dirty="0" smtClean="0"/>
              <a:t>Παλληκάρης  Βασίλης – ακορντεόν</a:t>
            </a:r>
            <a:endParaRPr lang="el-GR" b="1" dirty="0" smtClean="0"/>
          </a:p>
          <a:p>
            <a:pPr lvl="0"/>
            <a:r>
              <a:rPr lang="el-GR" dirty="0" smtClean="0"/>
              <a:t>Παλληκάρη Δέσποινα – κανονάκι</a:t>
            </a:r>
            <a:endParaRPr lang="el-GR" b="1" dirty="0" smtClean="0"/>
          </a:p>
          <a:p>
            <a:pPr lvl="0"/>
            <a:r>
              <a:rPr lang="el-GR" dirty="0" smtClean="0"/>
              <a:t>Πιτόπουλος Λευτέρης – κιθάρα</a:t>
            </a:r>
            <a:endParaRPr lang="el-GR" b="1" dirty="0" smtClean="0"/>
          </a:p>
          <a:p>
            <a:pPr lvl="0"/>
            <a:r>
              <a:rPr lang="el-GR" dirty="0" smtClean="0"/>
              <a:t>Πλαγερά Μαρία – πιάνο, κρουστά</a:t>
            </a:r>
            <a:endParaRPr lang="el-GR" b="1" dirty="0" smtClean="0"/>
          </a:p>
          <a:p>
            <a:pPr lvl="0"/>
            <a:r>
              <a:rPr lang="el-GR" dirty="0" smtClean="0"/>
              <a:t>Ρίζου </a:t>
            </a:r>
            <a:r>
              <a:rPr lang="el-GR" dirty="0" err="1" smtClean="0"/>
              <a:t>Όλια</a:t>
            </a:r>
            <a:r>
              <a:rPr lang="el-GR" dirty="0" smtClean="0"/>
              <a:t>-απαγγελία ποιημάτων</a:t>
            </a:r>
            <a:endParaRPr lang="el-GR" b="1" dirty="0" smtClean="0"/>
          </a:p>
          <a:p>
            <a:pPr lvl="0"/>
            <a:r>
              <a:rPr lang="el-GR" dirty="0" smtClean="0"/>
              <a:t>Σαράκης Κωνσταντίνος – ενορχήστρωση, πιάνο, κιθάρα , τραγούδι</a:t>
            </a:r>
            <a:endParaRPr lang="el-GR" b="1" dirty="0" smtClean="0"/>
          </a:p>
          <a:p>
            <a:pPr lvl="0"/>
            <a:r>
              <a:rPr lang="el-GR" dirty="0" smtClean="0"/>
              <a:t>Σιώμος Γιώργος-  ακορντεόν</a:t>
            </a:r>
            <a:endParaRPr lang="el-GR" b="1" dirty="0" smtClean="0"/>
          </a:p>
          <a:p>
            <a:pPr lvl="0"/>
            <a:r>
              <a:rPr lang="el-GR" dirty="0" smtClean="0"/>
              <a:t>Σπανός  Γιάννης – κιθάρα , τραγούδι</a:t>
            </a:r>
            <a:endParaRPr lang="el-GR" b="1" dirty="0" smtClean="0"/>
          </a:p>
          <a:p>
            <a:pPr lvl="0"/>
            <a:r>
              <a:rPr lang="el-GR" dirty="0" smtClean="0"/>
              <a:t>Σπυριδάκη Αναστασία- τραγούδι</a:t>
            </a:r>
            <a:endParaRPr lang="el-GR" b="1" dirty="0" smtClean="0"/>
          </a:p>
          <a:p>
            <a:pPr lvl="0"/>
            <a:r>
              <a:rPr lang="el-GR" dirty="0" smtClean="0"/>
              <a:t>Στούμπος Αναστάσης – κιθάρα</a:t>
            </a:r>
            <a:endParaRPr lang="el-GR" b="1" dirty="0" smtClean="0"/>
          </a:p>
          <a:p>
            <a:pPr lvl="0"/>
            <a:r>
              <a:rPr lang="el-GR" dirty="0" smtClean="0"/>
              <a:t>Τζίφας –Κρατήρας  Ζήσης - βιολί</a:t>
            </a:r>
            <a:endParaRPr lang="el-GR" b="1" dirty="0" smtClean="0"/>
          </a:p>
          <a:p>
            <a:pPr lvl="0"/>
            <a:r>
              <a:rPr lang="el-GR" dirty="0" smtClean="0"/>
              <a:t>Χορμόβα Κωνσταντίνα – Ελένη, τραγούδι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Εκπαιδευτικοί , παιδαγωγικοί στόχοι: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 </a:t>
            </a:r>
            <a:endParaRPr lang="el-GR" b="1" dirty="0" smtClean="0"/>
          </a:p>
          <a:p>
            <a:pPr lvl="0"/>
            <a:r>
              <a:rPr lang="el-GR" dirty="0" smtClean="0"/>
              <a:t>Να γνωρίσουν οι μαθητές τη μουσική παράδοση και τον πολιτισμό μίας Λατινοαμερικάνικης , μακρινής χώρας και συγκεκριμένα της Αργεντινής.</a:t>
            </a:r>
            <a:endParaRPr lang="el-GR" b="1" dirty="0" smtClean="0"/>
          </a:p>
          <a:p>
            <a:pPr lvl="0"/>
            <a:r>
              <a:rPr lang="el-GR" dirty="0" smtClean="0"/>
              <a:t>Να έχουν βιωματική επαφή με το τάνγκο, το είδος αυτό της μουσικής, που ανήκει στην  “</a:t>
            </a:r>
            <a:r>
              <a:rPr lang="en-US" dirty="0" smtClean="0"/>
              <a:t>popular</a:t>
            </a:r>
            <a:r>
              <a:rPr lang="el-GR" dirty="0" smtClean="0"/>
              <a:t>” (λαϊκή μουσική) και στην ενότητα της εθνομουσικολογίας (μουσικές εθνών).</a:t>
            </a:r>
            <a:endParaRPr lang="el-GR" b="1" dirty="0" smtClean="0"/>
          </a:p>
          <a:p>
            <a:pPr lvl="0"/>
            <a:r>
              <a:rPr lang="el-GR" dirty="0" smtClean="0"/>
              <a:t>Να γνωρίσουν τις ρυθμικές και μελωδικές ιδιαιτερότητες, την μουσική και κοινωνική προέλευση, οργανολογία (</a:t>
            </a:r>
            <a:r>
              <a:rPr lang="en-US" dirty="0" err="1" smtClean="0"/>
              <a:t>Bandoneon</a:t>
            </a:r>
            <a:r>
              <a:rPr lang="el-GR" dirty="0" smtClean="0"/>
              <a:t>), είδη ορχήστρας , το τραγούδι, την ποίηση  &amp; τους στίχους του τάνγκο. </a:t>
            </a:r>
            <a:endParaRPr lang="el-GR" b="1" dirty="0" smtClean="0"/>
          </a:p>
          <a:p>
            <a:pPr lvl="0"/>
            <a:r>
              <a:rPr lang="el-GR" dirty="0" smtClean="0"/>
              <a:t>Να μελετήσουν και να ερμηνεύσουν συνθέτες , τραγουδιστές , ποιητές , μουσικά έργα.</a:t>
            </a:r>
            <a:endParaRPr lang="el-GR" b="1" dirty="0" smtClean="0"/>
          </a:p>
          <a:p>
            <a:pPr lvl="0"/>
            <a:r>
              <a:rPr lang="el-GR" dirty="0" smtClean="0"/>
              <a:t>Να καλλιεργήσουν τις μουσικές δεξιότητές τους και τελικά να ενορχηστρώσουν μόνοι τους τάνγκο.</a:t>
            </a:r>
            <a:endParaRPr lang="el-GR" b="1" dirty="0" smtClean="0"/>
          </a:p>
          <a:p>
            <a:pPr lvl="0"/>
            <a:r>
              <a:rPr lang="el-GR" dirty="0" smtClean="0"/>
              <a:t>Το Μουσικό Σχολείο να αποκτήσει μία μαθητική τάνγκο-ορχήστρα.</a:t>
            </a:r>
            <a:endParaRPr lang="el-GR" b="1" dirty="0" smtClean="0"/>
          </a:p>
          <a:p>
            <a:r>
              <a:rPr lang="el-GR" dirty="0" smtClean="0"/>
              <a:t>Να έρθουν σε επαφή, να συνεργαστούν και να συμπράξουν επί σκηνής με ένα επαγγελματικό τάνγκο συγκρότημα και να μάθουν μυστικά παιξίματος από εμπειρογνώμονες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126</Words>
  <Application>Microsoft Office PowerPoint</Application>
  <PresentationFormat>Προβολή στην οθόνη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3" baseType="lpstr">
      <vt:lpstr>Ζωντάνια</vt:lpstr>
      <vt:lpstr>Αφθονία</vt:lpstr>
      <vt:lpstr>Μουσικό  Σχολείο Βόλου</vt:lpstr>
      <vt:lpstr>Διαφάνεια 2</vt:lpstr>
      <vt:lpstr>ΜΑΘΗΤΕΣ ( ΑΛΦΑΒΗΤΙΚΑ)</vt:lpstr>
      <vt:lpstr>Εκπαιδευτικοί , παιδαγωγικοί στόχοι: 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Χρήστης των Windows</cp:lastModifiedBy>
  <cp:revision>7</cp:revision>
  <dcterms:created xsi:type="dcterms:W3CDTF">2018-05-25T22:37:13Z</dcterms:created>
  <dcterms:modified xsi:type="dcterms:W3CDTF">2018-05-25T22:57:17Z</dcterms:modified>
</cp:coreProperties>
</file>