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5CD24-8B33-4D95-AE4C-C234F90BFF85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B293-B55A-4BD3-A3AC-A5899914A8E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B293-B55A-4BD3-A3AC-A5899914A8EC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D7F38-DDDA-4189-80E4-72A24BE7AE63}" type="datetimeFigureOut">
              <a:rPr lang="el-GR" smtClean="0"/>
              <a:pPr/>
              <a:t>4/6/2024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BE11-FFF6-4729-B2C2-437C88F3EAC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 smtClean="0"/>
              <a:t>Μανώλης και Θοδωρής!!!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l-GR" dirty="0" smtClean="0"/>
              <a:t>Θάλασσα</a:t>
            </a:r>
            <a:endParaRPr lang="el-GR" dirty="0"/>
          </a:p>
        </p:txBody>
      </p:sp>
      <p:pic>
        <p:nvPicPr>
          <p:cNvPr id="4" name="3 - Θέση περιεχομένου" descr="Vanilla-PMP_Collection-Carousel-0_Update-Aquatic_1280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r>
              <a:rPr lang="el-GR" dirty="0" smtClean="0"/>
              <a:t>Καταστροφή</a:t>
            </a:r>
            <a:endParaRPr lang="el-GR" dirty="0"/>
          </a:p>
        </p:txBody>
      </p:sp>
      <p:pic>
        <p:nvPicPr>
          <p:cNvPr id="4" name="3 - Θέση περιεχομένου" descr="Minecraft-Eye-of-Ender-guide-645c9c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warden</a:t>
            </a:r>
            <a:endParaRPr lang="el-GR" dirty="0"/>
          </a:p>
        </p:txBody>
      </p:sp>
      <p:pic>
        <p:nvPicPr>
          <p:cNvPr id="4" name="3 - Θέση περιεχομένου" descr="images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τώρα είναι η ώρα για…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                </a:t>
            </a:r>
            <a:r>
              <a:rPr lang="en-US" dirty="0" smtClean="0"/>
              <a:t>FC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FC </a:t>
            </a:r>
            <a:r>
              <a:rPr lang="el-GR" dirty="0" smtClean="0"/>
              <a:t>στην αρχή.</a:t>
            </a:r>
            <a:endParaRPr lang="el-GR" dirty="0"/>
          </a:p>
        </p:txBody>
      </p:sp>
      <p:pic>
        <p:nvPicPr>
          <p:cNvPr id="4" name="3 - Θέση περιεχομένου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/>
          <a:lstStyle/>
          <a:p>
            <a:r>
              <a:rPr lang="en-US" dirty="0" smtClean="0"/>
              <a:t>REAL</a:t>
            </a:r>
            <a:r>
              <a:rPr lang="uk-UA" dirty="0" smtClean="0"/>
              <a:t> </a:t>
            </a:r>
            <a:r>
              <a:rPr lang="el-GR" dirty="0" smtClean="0"/>
              <a:t>2017</a:t>
            </a:r>
            <a:endParaRPr lang="el-GR" dirty="0"/>
          </a:p>
        </p:txBody>
      </p:sp>
      <p:pic>
        <p:nvPicPr>
          <p:cNvPr id="4" name="3 - Θέση περιεχομένου" descr="sd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MAN CITY</a:t>
            </a:r>
            <a:endParaRPr lang="el-GR" dirty="0"/>
          </a:p>
        </p:txBody>
      </p:sp>
      <p:pic>
        <p:nvPicPr>
          <p:cNvPr id="4" name="3 - Θέση περιεχομένου" descr="images (2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733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/>
          <a:lstStyle/>
          <a:p>
            <a:r>
              <a:rPr lang="en-US" dirty="0" smtClean="0"/>
              <a:t>TEAM OF THE YEAR</a:t>
            </a:r>
            <a:endParaRPr lang="el-GR" dirty="0"/>
          </a:p>
        </p:txBody>
      </p:sp>
      <p:pic>
        <p:nvPicPr>
          <p:cNvPr id="4" name="3 - Θέση περιεχομένου" descr="maxresdefault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en-US" smtClean="0"/>
              <a:t>REAL WIN</a:t>
            </a:r>
            <a:endParaRPr lang="el-GR" dirty="0"/>
          </a:p>
        </p:txBody>
      </p:sp>
      <p:pic>
        <p:nvPicPr>
          <p:cNvPr id="4" name="3 - Θέση περιεχομένου" descr="BLOG-PREVIEW-R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/>
              <a:t>LEAGENDS</a:t>
            </a:r>
            <a:endParaRPr lang="el-GR" dirty="0"/>
          </a:p>
        </p:txBody>
      </p:sp>
      <p:pic>
        <p:nvPicPr>
          <p:cNvPr id="4" name="3 - Θέση περιεχομένου" descr="maxresdefault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MINECRAFT FC FORTNITE!!!!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Το </a:t>
            </a:r>
            <a:r>
              <a:rPr lang="en-US" dirty="0" err="1" smtClean="0">
                <a:solidFill>
                  <a:srgbClr val="FFFF00"/>
                </a:solidFill>
              </a:rPr>
              <a:t>minecraft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φημίζετε ως το πιο γνωστό παιχνίδι στο κόσμο. Το </a:t>
            </a:r>
            <a:r>
              <a:rPr lang="en-US" dirty="0" smtClean="0">
                <a:solidFill>
                  <a:srgbClr val="FFFF00"/>
                </a:solidFill>
              </a:rPr>
              <a:t>FC</a:t>
            </a:r>
            <a:r>
              <a:rPr lang="el-GR" dirty="0" smtClean="0">
                <a:solidFill>
                  <a:srgbClr val="FFFF00"/>
                </a:solidFill>
              </a:rPr>
              <a:t> είναι το πιο καλό </a:t>
            </a:r>
            <a:r>
              <a:rPr lang="el-GR" dirty="0" err="1" smtClean="0">
                <a:solidFill>
                  <a:srgbClr val="FFFF00"/>
                </a:solidFill>
              </a:rPr>
              <a:t>ποδοσφαιράκι</a:t>
            </a:r>
            <a:r>
              <a:rPr lang="el-GR" dirty="0" smtClean="0">
                <a:solidFill>
                  <a:srgbClr val="FFFF00"/>
                </a:solidFill>
              </a:rPr>
              <a:t> . </a:t>
            </a:r>
            <a:r>
              <a:rPr lang="el-GR" dirty="0" smtClean="0">
                <a:solidFill>
                  <a:srgbClr val="FFFF00"/>
                </a:solidFill>
              </a:rPr>
              <a:t>Το</a:t>
            </a:r>
            <a:r>
              <a:rPr lang="en-US" dirty="0" smtClean="0">
                <a:solidFill>
                  <a:srgbClr val="FFFF00"/>
                </a:solidFill>
              </a:rPr>
              <a:t> FORTNITE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είναι από τα πιο διάσημα  παιχνίδια.</a:t>
            </a: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blipFill>
            <a:blip r:embed="rId2" cstate="print"/>
            <a:tile tx="0" ty="0" sx="100000" sy="100000" flip="none" algn="tl"/>
          </a:blip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r>
              <a:rPr lang="el-GR" dirty="0" smtClean="0"/>
              <a:t>Τώρα είναι η ώρα για…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324528" cy="5257800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</a:t>
            </a:r>
            <a:r>
              <a:rPr lang="en-US" dirty="0" smtClean="0"/>
              <a:t>FORTNITE</a:t>
            </a:r>
            <a:r>
              <a:rPr lang="el-GR" dirty="0" smtClean="0"/>
              <a:t>!!!!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el-GR" dirty="0" smtClean="0"/>
              <a:t>ΣΠΙΤΟΓΑΤΟΣ</a:t>
            </a:r>
            <a:endParaRPr lang="el-GR" dirty="0"/>
          </a:p>
        </p:txBody>
      </p:sp>
      <p:pic>
        <p:nvPicPr>
          <p:cNvPr id="4" name="3 - Θέση περιεχομένου" descr="fortnite_best_skins_meows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1412776"/>
            <a:ext cx="925252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 FORNITE</a:t>
            </a:r>
            <a:endParaRPr lang="el-GR" dirty="0"/>
          </a:p>
        </p:txBody>
      </p:sp>
      <p:pic>
        <p:nvPicPr>
          <p:cNvPr id="4" name="3 - Θέση περιεχομένου" descr="th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/>
          <a:lstStyle/>
          <a:p>
            <a:r>
              <a:rPr lang="el-GR" dirty="0" smtClean="0"/>
              <a:t>Ο σκελετός</a:t>
            </a:r>
            <a:endParaRPr lang="el-GR" dirty="0"/>
          </a:p>
        </p:txBody>
      </p:sp>
      <p:pic>
        <p:nvPicPr>
          <p:cNvPr id="4" name="3 - Θέση περιεχομένου" descr="backgrou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l-GR" dirty="0" smtClean="0"/>
              <a:t>Ο Δίας</a:t>
            </a:r>
            <a:endParaRPr lang="el-GR" dirty="0"/>
          </a:p>
        </p:txBody>
      </p:sp>
      <p:pic>
        <p:nvPicPr>
          <p:cNvPr id="4" name="3 - Θέση περιεχομένου" descr="αρχείο λήψης (1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dirty="0" smtClean="0"/>
              <a:t>AVATAR</a:t>
            </a:r>
            <a:endParaRPr lang="el-GR" dirty="0"/>
          </a:p>
        </p:txBody>
      </p:sp>
      <p:pic>
        <p:nvPicPr>
          <p:cNvPr id="4" name="3 - Θέση περιεχομένου" descr="αρχείο λήψης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252536" y="-171400"/>
            <a:ext cx="9396536" cy="1589038"/>
          </a:xfrm>
        </p:spPr>
        <p:txBody>
          <a:bodyPr>
            <a:normAutofit/>
          </a:bodyPr>
          <a:lstStyle/>
          <a:p>
            <a:r>
              <a:rPr lang="el-GR" dirty="0" smtClean="0"/>
              <a:t>ΟΠΛΑ</a:t>
            </a:r>
            <a:endParaRPr lang="el-GR" dirty="0"/>
          </a:p>
        </p:txBody>
      </p:sp>
      <p:pic>
        <p:nvPicPr>
          <p:cNvPr id="4" name="3 - Θέση περιεχομένου" descr="αρχείο λήψης (4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417638"/>
          </a:xfrm>
        </p:spPr>
        <p:txBody>
          <a:bodyPr/>
          <a:lstStyle/>
          <a:p>
            <a:r>
              <a:rPr lang="en-US" dirty="0" smtClean="0"/>
              <a:t>HEROS</a:t>
            </a:r>
            <a:endParaRPr lang="el-GR" dirty="0"/>
          </a:p>
        </p:txBody>
      </p:sp>
      <p:pic>
        <p:nvPicPr>
          <p:cNvPr id="4" name="3 - Θέση περιεχομένου" descr="αρχείο λήψης (3).jf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Bellingham</a:t>
            </a:r>
            <a:r>
              <a:rPr lang="en-US" dirty="0" smtClean="0"/>
              <a:t>!!!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31" name="30 - Θέση περιεχομένου" descr="1692812231.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33500"/>
            <a:ext cx="82296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Joao Felix!!!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4" name="3 - Θέση περιεχομένου" descr="8e75650d69fa209d7db2936301e1accd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Rafinia</a:t>
            </a:r>
            <a:r>
              <a:rPr lang="en-US" dirty="0" smtClean="0"/>
              <a:t> !!!</a:t>
            </a:r>
            <a:br>
              <a:rPr lang="en-US" dirty="0" smtClean="0"/>
            </a:br>
            <a:endParaRPr lang="el-GR" dirty="0"/>
          </a:p>
        </p:txBody>
      </p:sp>
      <p:pic>
        <p:nvPicPr>
          <p:cNvPr id="4" name="3 - Θέση περιεχομένου" descr="hq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4925" y="2024856"/>
            <a:ext cx="6534150" cy="3676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Ήρθε η ώρα για…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/>
              <a:t>                    </a:t>
            </a:r>
            <a:r>
              <a:rPr lang="en-US" dirty="0" smtClean="0">
                <a:solidFill>
                  <a:srgbClr val="FFFF00"/>
                </a:solidFill>
              </a:rPr>
              <a:t>MINECRAFT!!!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rbel" pitchFamily="34" charset="0"/>
              </a:rPr>
              <a:t>Legends</a:t>
            </a:r>
            <a:r>
              <a:rPr lang="en-US" dirty="0" smtClean="0">
                <a:latin typeface="Corbel" pitchFamily="34" charset="0"/>
              </a:rPr>
              <a:t>!!!!</a:t>
            </a:r>
            <a:endParaRPr lang="el-GR" dirty="0">
              <a:latin typeface="Corbel" pitchFamily="34" charset="0"/>
            </a:endParaRPr>
          </a:p>
        </p:txBody>
      </p:sp>
      <p:pic>
        <p:nvPicPr>
          <p:cNvPr id="4" name="3 - Θέση περιεχομένου" descr="capsule_616x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3001" y="1600200"/>
            <a:ext cx="789799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l-GR" dirty="0" err="1" smtClean="0"/>
              <a:t>Ωκεανος</a:t>
            </a:r>
            <a:endParaRPr lang="el-GR" dirty="0"/>
          </a:p>
        </p:txBody>
      </p:sp>
      <p:pic>
        <p:nvPicPr>
          <p:cNvPr id="4" name="3 - Θέση περιεχομένου" descr="apps.36825.13808202515214940.a7e298a9-bcab-4237-8ba7-e0853fa69086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l-GR" dirty="0" smtClean="0"/>
              <a:t>Βίλα </a:t>
            </a:r>
            <a:endParaRPr lang="el-GR" dirty="0"/>
          </a:p>
        </p:txBody>
      </p:sp>
      <p:pic>
        <p:nvPicPr>
          <p:cNvPr id="4" name="3 - Θέση περιεχομένου" descr="cliff-house-minecraft-3e8ef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104</Words>
  <Application>Microsoft Office PowerPoint</Application>
  <PresentationFormat>Προβολή στην οθόνη (4:3)</PresentationFormat>
  <Paragraphs>44</Paragraphs>
  <Slides>28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Ο Μανώλης και Θοδωρής!!!</vt:lpstr>
      <vt:lpstr>MINECRAFT FC FORTNITE!!!!</vt:lpstr>
      <vt:lpstr>Bellingham!!! </vt:lpstr>
      <vt:lpstr>Joao Felix!!! </vt:lpstr>
      <vt:lpstr>Rafinia !!! </vt:lpstr>
      <vt:lpstr>Ήρθε η ώρα για…</vt:lpstr>
      <vt:lpstr>Legends!!!!</vt:lpstr>
      <vt:lpstr>Ωκεανος</vt:lpstr>
      <vt:lpstr>Βίλα </vt:lpstr>
      <vt:lpstr>Θάλασσα</vt:lpstr>
      <vt:lpstr>Καταστροφή</vt:lpstr>
      <vt:lpstr>warden</vt:lpstr>
      <vt:lpstr>Και τώρα είναι η ώρα για…</vt:lpstr>
      <vt:lpstr>FC στην αρχή.</vt:lpstr>
      <vt:lpstr>REAL 2017</vt:lpstr>
      <vt:lpstr>MAN CITY</vt:lpstr>
      <vt:lpstr>TEAM OF THE YEAR</vt:lpstr>
      <vt:lpstr>REAL WIN</vt:lpstr>
      <vt:lpstr>LEAGENDS</vt:lpstr>
      <vt:lpstr>Τώρα είναι η ώρα για…</vt:lpstr>
      <vt:lpstr>ΣΠΙΤΟΓΑΤΟΣ</vt:lpstr>
      <vt:lpstr>GOLD  FORNITE</vt:lpstr>
      <vt:lpstr>Ο σκελετός</vt:lpstr>
      <vt:lpstr>Ο Δίας</vt:lpstr>
      <vt:lpstr>AVATAR</vt:lpstr>
      <vt:lpstr>ΟΠΛΑ</vt:lpstr>
      <vt:lpstr>HEROS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Μανώλης!!!</dc:title>
  <dc:creator>Student</dc:creator>
  <cp:lastModifiedBy>Student</cp:lastModifiedBy>
  <cp:revision>20</cp:revision>
  <dcterms:created xsi:type="dcterms:W3CDTF">2024-04-16T08:53:11Z</dcterms:created>
  <dcterms:modified xsi:type="dcterms:W3CDTF">2024-06-04T09:28:38Z</dcterms:modified>
</cp:coreProperties>
</file>