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F640E-0C8E-41C5-8BBD-6291F86A2FF5}" type="datetimeFigureOut">
              <a:rPr lang="el-GR" smtClean="0"/>
              <a:pPr/>
              <a:t>24/5/2023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68ADD-01A1-4234-BD56-E8BDC269A78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143116"/>
            <a:ext cx="9144000" cy="1470025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CUTE CATS AND DOGS</a:t>
            </a:r>
            <a:endParaRPr lang="el-GR" sz="6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 </a:t>
            </a:r>
            <a:r>
              <a:rPr lang="el-GR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ΙΩΑΝΝΑ</a:t>
            </a:r>
            <a:endParaRPr lang="el-GR" sz="4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images (5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857232"/>
            <a:ext cx="6858048" cy="5500726"/>
          </a:xfrm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images (6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000108"/>
            <a:ext cx="8001056" cy="5214974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chubby-puppies-bear-cub-look-alikes-8__60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696" y="928670"/>
            <a:ext cx="6500890" cy="5643602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images (8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000108"/>
            <a:ext cx="7858180" cy="5357849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ΣΑΣ ΕΥΧΑΡΙΣΤΩ !!!</a:t>
            </a:r>
            <a:endParaRPr lang="el-GR" dirty="0"/>
          </a:p>
        </p:txBody>
      </p:sp>
      <p:pic>
        <p:nvPicPr>
          <p:cNvPr id="4" name="3 - Θέση περιεχομένου" descr="1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500175"/>
            <a:ext cx="7715304" cy="4786346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ΓΑΤΕΣ</a:t>
            </a:r>
            <a:endParaRPr lang="el-GR" dirty="0"/>
          </a:p>
        </p:txBody>
      </p:sp>
      <p:pic>
        <p:nvPicPr>
          <p:cNvPr id="7" name="6 - Θέση περιεχομένου" descr="unnamed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1843881"/>
            <a:ext cx="4038600" cy="4038600"/>
          </a:xfrm>
        </p:spPr>
      </p:pic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O</a:t>
            </a:r>
            <a:r>
              <a:rPr lang="el-GR" dirty="0" smtClean="0"/>
              <a:t>Ι ΓΑΤΕΣ ΖΟΥΝ 7-10 ΧΡΟΝΙΑ .</a:t>
            </a:r>
          </a:p>
          <a:p>
            <a:r>
              <a:rPr lang="el-GR" dirty="0" smtClean="0"/>
              <a:t>ΤΑ ΜΙΚΡΑ ΓΑΤΑΚΙΑ ΤΡΩΝΕ ΜΟΝΟ ΓΑΛΑ.</a:t>
            </a:r>
          </a:p>
          <a:p>
            <a:r>
              <a:rPr lang="el-GR" dirty="0" smtClean="0"/>
              <a:t>ΤΑ ΜΕΓΑΛΑ ΤΡΩΝΕ ΠΑΤΕ ΚΑΙ ΞΗΡΑ ΤΡΟΦΗ.</a:t>
            </a:r>
            <a:endParaRPr lang="el-G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7" name="6 - Θέση περιεχομένου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071546"/>
            <a:ext cx="8001056" cy="5258153"/>
          </a:xfr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571612"/>
            <a:ext cx="6143668" cy="4352243"/>
          </a:xfr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Θέση περιεχομένου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142984"/>
            <a:ext cx="7429552" cy="5286412"/>
          </a:xfrm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Θέση περιεχομένου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142984"/>
            <a:ext cx="7715303" cy="5429288"/>
          </a:xfr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images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214422"/>
            <a:ext cx="8215370" cy="5643578"/>
          </a:xfr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ΣΚΥΛΙΑ</a:t>
            </a:r>
            <a:endParaRPr lang="el-GR" dirty="0"/>
          </a:p>
        </p:txBody>
      </p:sp>
      <p:pic>
        <p:nvPicPr>
          <p:cNvPr id="6" name="5 - Θέση περιεχομένου" descr="images (4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1500174"/>
            <a:ext cx="3714776" cy="4847579"/>
          </a:xfrm>
        </p:spPr>
      </p:pic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ΤΑ ΣΚΥΛΙΑ ΖΟΥΝ 10-20 ΧΡΟΝΙΑ.</a:t>
            </a:r>
          </a:p>
          <a:p>
            <a:r>
              <a:rPr lang="el-GR" dirty="0" smtClean="0"/>
              <a:t>ΤΑ ΣΚΥΛΙΑ ΤΡΩΝΕ ΚΡΕΑΣ ΚΑΙ ΞΗΡΑ ΤΡΟΦΗ.</a:t>
            </a:r>
          </a:p>
          <a:p>
            <a:r>
              <a:rPr lang="el-GR" dirty="0" smtClean="0"/>
              <a:t>ΤΑ ΣΚΥΛΑΚΙΑ ΠΙΝΟΥΝ ΓΑΛΑ ΑΠΟ ΤΗ ΜΑΜΑ ΤΟΥΣ.</a:t>
            </a:r>
            <a:endParaRPr lang="el-GR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cute-dog-wallpap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000108"/>
            <a:ext cx="7786741" cy="5286412"/>
          </a:xfr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56</Words>
  <Application>Microsoft Office PowerPoint</Application>
  <PresentationFormat>Προβολή στην οθόνη (4:3)</PresentationFormat>
  <Paragraphs>11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CUTE CATS AND DOGS</vt:lpstr>
      <vt:lpstr>ΓΑΤΕΣ</vt:lpstr>
      <vt:lpstr>Διαφάνεια 3</vt:lpstr>
      <vt:lpstr>Διαφάνεια 4</vt:lpstr>
      <vt:lpstr>Διαφάνεια 5</vt:lpstr>
      <vt:lpstr>Διαφάνεια 6</vt:lpstr>
      <vt:lpstr>Διαφάνεια 7</vt:lpstr>
      <vt:lpstr>ΣΚΥΛΙΑ</vt:lpstr>
      <vt:lpstr>Διαφάνεια 9</vt:lpstr>
      <vt:lpstr>Διαφάνεια 10</vt:lpstr>
      <vt:lpstr>Διαφάνεια 11</vt:lpstr>
      <vt:lpstr>Διαφάνεια 12</vt:lpstr>
      <vt:lpstr>Διαφάνεια 13</vt:lpstr>
      <vt:lpstr>ΣΑΣ ΕΥΧΑΡΙΣΤΩ 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CUTE CATS AND DOGS</dc:title>
  <dc:creator>st</dc:creator>
  <cp:lastModifiedBy>st</cp:lastModifiedBy>
  <cp:revision>3</cp:revision>
  <dcterms:created xsi:type="dcterms:W3CDTF">2023-05-17T09:40:51Z</dcterms:created>
  <dcterms:modified xsi:type="dcterms:W3CDTF">2023-05-24T10:16:21Z</dcterms:modified>
</cp:coreProperties>
</file>