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C37F5F-471C-4D9E-85B6-8537FA21172D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E877D-9BF5-4BD5-A784-5C214AE6D7E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POKEMON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Δ1 ΚΑΤΕΡΙΝΑ </a:t>
            </a:r>
            <a:endParaRPr lang="en-US" dirty="0" smtClean="0"/>
          </a:p>
          <a:p>
            <a:r>
              <a:rPr lang="el-GR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</a:t>
            </a:r>
            <a:endParaRPr lang="el-GR" dirty="0"/>
          </a:p>
        </p:txBody>
      </p:sp>
      <p:pic>
        <p:nvPicPr>
          <p:cNvPr id="7" name="6 - Θέση περιεχομένου" descr="αρχείο λήψη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" y="2061932"/>
            <a:ext cx="3562129" cy="356212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6600" dirty="0" smtClean="0"/>
              <a:t>Το </a:t>
            </a:r>
            <a:r>
              <a:rPr lang="en-US" sz="6600" dirty="0" smtClean="0"/>
              <a:t>eve </a:t>
            </a:r>
            <a:r>
              <a:rPr lang="el-GR" sz="6600" dirty="0" err="1" smtClean="0"/>
              <a:t>εχει</a:t>
            </a:r>
            <a:r>
              <a:rPr lang="el-GR" sz="6600" dirty="0" smtClean="0"/>
              <a:t> 8 εξελίξεις </a:t>
            </a:r>
            <a:endParaRPr lang="el-GR" sz="6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burbasur</a:t>
            </a:r>
            <a:endParaRPr lang="el-GR" dirty="0"/>
          </a:p>
        </p:txBody>
      </p:sp>
      <p:pic>
        <p:nvPicPr>
          <p:cNvPr id="7" name="6 - Θέση περιεχομένου" descr="00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4800" dirty="0" smtClean="0"/>
              <a:t>Ο </a:t>
            </a:r>
            <a:r>
              <a:rPr lang="en-US" sz="4800" dirty="0" err="1" smtClean="0"/>
              <a:t>burbasur</a:t>
            </a:r>
            <a:r>
              <a:rPr lang="en-US" sz="4800" dirty="0" smtClean="0"/>
              <a:t> </a:t>
            </a:r>
            <a:r>
              <a:rPr lang="el-GR" sz="4800" dirty="0" smtClean="0"/>
              <a:t>είναι ένα </a:t>
            </a:r>
            <a:r>
              <a:rPr lang="en-US" sz="4800" dirty="0" err="1" smtClean="0"/>
              <a:t>pokemon</a:t>
            </a:r>
            <a:r>
              <a:rPr lang="en-US" sz="4800" dirty="0" smtClean="0"/>
              <a:t> </a:t>
            </a:r>
            <a:r>
              <a:rPr lang="el-GR" sz="4800" dirty="0" smtClean="0"/>
              <a:t>που </a:t>
            </a:r>
            <a:r>
              <a:rPr lang="el-GR" sz="4800" dirty="0" err="1" smtClean="0"/>
              <a:t>εχει</a:t>
            </a:r>
            <a:r>
              <a:rPr lang="el-GR" sz="4800" dirty="0" smtClean="0"/>
              <a:t> </a:t>
            </a:r>
            <a:r>
              <a:rPr lang="en-US" sz="4800" dirty="0" smtClean="0"/>
              <a:t>3 </a:t>
            </a:r>
            <a:r>
              <a:rPr lang="el-GR" sz="4800" dirty="0" err="1" smtClean="0"/>
              <a:t>εξελιξεις</a:t>
            </a:r>
            <a:r>
              <a:rPr lang="el-GR" sz="4800" dirty="0" smtClean="0"/>
              <a:t> και είναι </a:t>
            </a:r>
            <a:r>
              <a:rPr lang="el-GR" sz="4800" dirty="0" err="1" smtClean="0"/>
              <a:t>φυτο</a:t>
            </a:r>
            <a:endParaRPr lang="el-GR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Flareon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13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sz="5400" dirty="0" smtClean="0"/>
              <a:t>το </a:t>
            </a:r>
            <a:r>
              <a:rPr lang="en-US" sz="5400" dirty="0" err="1" smtClean="0"/>
              <a:t>flareon</a:t>
            </a:r>
            <a:r>
              <a:rPr lang="en-US" sz="5400" dirty="0" smtClean="0"/>
              <a:t> </a:t>
            </a:r>
            <a:r>
              <a:rPr lang="el-GR" sz="5400" dirty="0" smtClean="0"/>
              <a:t>είναι ένα από τις 8 </a:t>
            </a:r>
            <a:r>
              <a:rPr lang="el-GR" sz="5400" dirty="0" err="1" smtClean="0"/>
              <a:t>εξελιξεις</a:t>
            </a:r>
            <a:r>
              <a:rPr lang="el-GR" sz="5400" dirty="0" smtClean="0"/>
              <a:t> του </a:t>
            </a:r>
            <a:r>
              <a:rPr lang="en-US" sz="5400" dirty="0" smtClean="0"/>
              <a:t>eve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vaporeon</a:t>
            </a:r>
            <a:endParaRPr lang="el-GR" dirty="0"/>
          </a:p>
        </p:txBody>
      </p:sp>
      <p:pic>
        <p:nvPicPr>
          <p:cNvPr id="5" name="4 - Θέση περιεχομένου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928" y="2499202"/>
            <a:ext cx="3504688" cy="350468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Το </a:t>
            </a:r>
            <a:r>
              <a:rPr lang="en-US" sz="4000" dirty="0" err="1" smtClean="0"/>
              <a:t>vaporeon</a:t>
            </a:r>
            <a:r>
              <a:rPr lang="en-US" sz="4000" dirty="0" smtClean="0"/>
              <a:t> </a:t>
            </a:r>
            <a:r>
              <a:rPr lang="el-GR" sz="4000" dirty="0" smtClean="0"/>
              <a:t>είναι </a:t>
            </a:r>
            <a:r>
              <a:rPr lang="en-US" sz="4000" dirty="0" err="1" smtClean="0"/>
              <a:t>pokemon</a:t>
            </a:r>
            <a:r>
              <a:rPr lang="en-US" sz="4000" dirty="0" smtClean="0"/>
              <a:t> </a:t>
            </a:r>
            <a:r>
              <a:rPr lang="el-GR" sz="4000" dirty="0" smtClean="0"/>
              <a:t>του </a:t>
            </a:r>
            <a:r>
              <a:rPr lang="el-GR" sz="4000" dirty="0" err="1" smtClean="0"/>
              <a:t>νερου</a:t>
            </a:r>
            <a:r>
              <a:rPr lang="el-GR" sz="4000" dirty="0" smtClean="0"/>
              <a:t> και είναι μια </a:t>
            </a:r>
            <a:r>
              <a:rPr lang="el-GR" sz="4000" dirty="0" err="1" smtClean="0"/>
              <a:t>εξελιξη</a:t>
            </a:r>
            <a:r>
              <a:rPr lang="el-GR" sz="4000" dirty="0" smtClean="0"/>
              <a:t> του </a:t>
            </a:r>
            <a:r>
              <a:rPr lang="en-US" sz="4000" dirty="0" smtClean="0"/>
              <a:t>eve</a:t>
            </a:r>
            <a:endParaRPr lang="el-G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Goldeon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k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 </a:t>
            </a:r>
            <a:r>
              <a:rPr lang="en-US" sz="4000" dirty="0" err="1" smtClean="0"/>
              <a:t>goldeon</a:t>
            </a:r>
            <a:r>
              <a:rPr lang="en-US" sz="4000" dirty="0" smtClean="0"/>
              <a:t> </a:t>
            </a:r>
            <a:r>
              <a:rPr lang="el-GR" sz="4000" dirty="0" smtClean="0"/>
              <a:t>είναι ένα </a:t>
            </a:r>
            <a:r>
              <a:rPr lang="en-US" sz="4000" dirty="0" err="1" smtClean="0"/>
              <a:t>pokemon</a:t>
            </a:r>
            <a:r>
              <a:rPr lang="en-US" sz="4000" dirty="0" smtClean="0"/>
              <a:t> </a:t>
            </a:r>
            <a:r>
              <a:rPr lang="el-GR" sz="4000" dirty="0" smtClean="0"/>
              <a:t>του </a:t>
            </a:r>
            <a:r>
              <a:rPr lang="el-GR" sz="4000" dirty="0" err="1" smtClean="0"/>
              <a:t>ηλεκτρισμου</a:t>
            </a:r>
            <a:r>
              <a:rPr lang="el-GR" sz="4000" dirty="0" smtClean="0"/>
              <a:t> και είναι </a:t>
            </a:r>
            <a:r>
              <a:rPr lang="el-GR" sz="4000" dirty="0" err="1" smtClean="0"/>
              <a:t>εξελιξη</a:t>
            </a:r>
            <a:r>
              <a:rPr lang="el-GR" sz="4000" dirty="0" smtClean="0"/>
              <a:t> του </a:t>
            </a:r>
            <a:r>
              <a:rPr lang="en-US" sz="4000" dirty="0" smtClean="0"/>
              <a:t>eve</a:t>
            </a:r>
            <a:endParaRPr lang="el-G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Espeon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αρχείο λήψης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657" y="2203780"/>
            <a:ext cx="3701635" cy="3701635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</a:t>
            </a:r>
            <a:r>
              <a:rPr lang="en-US" sz="5400" dirty="0" err="1" smtClean="0"/>
              <a:t>espeon</a:t>
            </a:r>
            <a:r>
              <a:rPr lang="en-US" sz="5400" dirty="0" smtClean="0"/>
              <a:t> </a:t>
            </a:r>
            <a:r>
              <a:rPr lang="el-GR" sz="5400" dirty="0" smtClean="0"/>
              <a:t>είναι μια από τις </a:t>
            </a:r>
            <a:r>
              <a:rPr lang="el-GR" sz="5400" dirty="0" err="1" smtClean="0"/>
              <a:t>εξελιξεις</a:t>
            </a:r>
            <a:r>
              <a:rPr lang="el-GR" sz="5400" dirty="0" smtClean="0"/>
              <a:t> του </a:t>
            </a:r>
            <a:r>
              <a:rPr lang="en-US" sz="5400" dirty="0" smtClean="0"/>
              <a:t>eve</a:t>
            </a:r>
            <a:endParaRPr lang="el-GR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Ubreon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7537" y="1600200"/>
            <a:ext cx="3057926" cy="45259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</a:t>
            </a:r>
            <a:r>
              <a:rPr lang="en-US" sz="5400" dirty="0" err="1" smtClean="0"/>
              <a:t>ubreon</a:t>
            </a:r>
            <a:r>
              <a:rPr lang="en-US" sz="5400" dirty="0" smtClean="0"/>
              <a:t> </a:t>
            </a:r>
            <a:r>
              <a:rPr lang="el-GR" sz="5400" dirty="0" smtClean="0"/>
              <a:t>είναι και αυτό μια </a:t>
            </a:r>
            <a:r>
              <a:rPr lang="el-GR" sz="5400" dirty="0" err="1" smtClean="0"/>
              <a:t>εξελιξη</a:t>
            </a:r>
            <a:r>
              <a:rPr lang="el-GR" sz="5400" dirty="0" smtClean="0"/>
              <a:t> του </a:t>
            </a:r>
            <a:r>
              <a:rPr lang="en-US" sz="5400" dirty="0" smtClean="0"/>
              <a:t>eve</a:t>
            </a:r>
            <a:endParaRPr lang="el-GR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Squirtle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αρχείο λήψης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8334" y="2330389"/>
            <a:ext cx="3603161" cy="3603161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5400" dirty="0" smtClean="0"/>
              <a:t>Το </a:t>
            </a:r>
            <a:r>
              <a:rPr lang="en-US" sz="5400" dirty="0" err="1" smtClean="0"/>
              <a:t>squirtle</a:t>
            </a:r>
            <a:r>
              <a:rPr lang="en-US" sz="5400" dirty="0" smtClean="0"/>
              <a:t> </a:t>
            </a:r>
            <a:r>
              <a:rPr lang="el-GR" sz="5400" dirty="0" smtClean="0"/>
              <a:t>είναι η </a:t>
            </a:r>
            <a:r>
              <a:rPr lang="el-GR" sz="5400" dirty="0" err="1" smtClean="0"/>
              <a:t>πρωτη</a:t>
            </a:r>
            <a:r>
              <a:rPr lang="el-GR" sz="5400" dirty="0" smtClean="0"/>
              <a:t> </a:t>
            </a:r>
            <a:r>
              <a:rPr lang="el-GR" sz="5400" dirty="0" err="1" smtClean="0"/>
              <a:t>εξελιξη</a:t>
            </a:r>
            <a:r>
              <a:rPr lang="el-GR" sz="5400" dirty="0" smtClean="0"/>
              <a:t> 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warturtle</a:t>
            </a:r>
            <a:endParaRPr lang="el-GR" dirty="0"/>
          </a:p>
        </p:txBody>
      </p:sp>
      <p:pic>
        <p:nvPicPr>
          <p:cNvPr id="5" name="4 - Θέση περιεχομένου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9724" y="2068219"/>
            <a:ext cx="3818720" cy="387009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</a:t>
            </a:r>
            <a:r>
              <a:rPr lang="en-US" sz="4800" dirty="0" err="1" smtClean="0"/>
              <a:t>warturtle</a:t>
            </a:r>
            <a:r>
              <a:rPr lang="en-US" sz="4800" dirty="0" smtClean="0"/>
              <a:t> </a:t>
            </a:r>
            <a:r>
              <a:rPr lang="el-GR" sz="4800" dirty="0" smtClean="0"/>
              <a:t>είναι η </a:t>
            </a:r>
            <a:r>
              <a:rPr lang="el-GR" sz="4800" dirty="0" err="1" smtClean="0"/>
              <a:t>δευτερη</a:t>
            </a:r>
            <a:r>
              <a:rPr lang="el-GR" sz="4800" dirty="0" smtClean="0"/>
              <a:t> </a:t>
            </a:r>
            <a:r>
              <a:rPr lang="el-GR" sz="4800" dirty="0" err="1" smtClean="0"/>
              <a:t>εξελιξη</a:t>
            </a:r>
            <a:r>
              <a:rPr lang="el-GR" sz="4800" dirty="0" smtClean="0"/>
              <a:t> 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Blastois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αρχείο λήψης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6297" y="2626386"/>
            <a:ext cx="3246047" cy="3532907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5400" dirty="0" smtClean="0"/>
              <a:t>Ο </a:t>
            </a:r>
            <a:r>
              <a:rPr lang="en-US" sz="5400" dirty="0" err="1" smtClean="0"/>
              <a:t>blastoise</a:t>
            </a:r>
            <a:r>
              <a:rPr lang="en-US" sz="5400" dirty="0" smtClean="0"/>
              <a:t> </a:t>
            </a:r>
            <a:r>
              <a:rPr lang="el-GR" sz="5400" dirty="0" smtClean="0"/>
              <a:t>είναι η </a:t>
            </a:r>
            <a:r>
              <a:rPr lang="el-GR" sz="5400" dirty="0" err="1" smtClean="0"/>
              <a:t>τριτη</a:t>
            </a:r>
            <a:r>
              <a:rPr lang="el-GR" sz="5400" dirty="0" smtClean="0"/>
              <a:t> </a:t>
            </a:r>
            <a:r>
              <a:rPr lang="el-GR" sz="5400" dirty="0" err="1" smtClean="0"/>
              <a:t>εξελιξη</a:t>
            </a:r>
            <a:endParaRPr lang="el-GR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PIKACHU</a:t>
            </a:r>
            <a:endParaRPr lang="el-GR" dirty="0"/>
          </a:p>
        </p:txBody>
      </p:sp>
      <p:pic>
        <p:nvPicPr>
          <p:cNvPr id="7" name="6 - Θέση περιεχομένου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8698" y="1931869"/>
            <a:ext cx="2671616" cy="4014723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3926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4000" dirty="0" smtClean="0"/>
              <a:t>Ο </a:t>
            </a:r>
            <a:r>
              <a:rPr lang="en-US" sz="4000" dirty="0" err="1" smtClean="0"/>
              <a:t>pikachu</a:t>
            </a:r>
            <a:r>
              <a:rPr lang="en-US" sz="4000" dirty="0" smtClean="0"/>
              <a:t> </a:t>
            </a:r>
            <a:r>
              <a:rPr lang="el-GR" sz="4000" dirty="0" smtClean="0"/>
              <a:t>είναι ένα </a:t>
            </a:r>
            <a:r>
              <a:rPr lang="en-US" sz="4000" dirty="0" err="1" smtClean="0"/>
              <a:t>pokemon</a:t>
            </a:r>
            <a:r>
              <a:rPr lang="en-US" sz="4000" dirty="0" smtClean="0"/>
              <a:t> </a:t>
            </a:r>
            <a:r>
              <a:rPr lang="el-GR" sz="4000" dirty="0" smtClean="0"/>
              <a:t>του ηλεκτρισμού.</a:t>
            </a:r>
            <a:endParaRPr lang="el-G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caterpie</a:t>
            </a:r>
            <a:endParaRPr lang="el-GR" dirty="0"/>
          </a:p>
        </p:txBody>
      </p:sp>
      <p:pic>
        <p:nvPicPr>
          <p:cNvPr id="5" name="4 - Θέση περιεχομένου" descr="525fa4041ae755494358762ee5265e776154f99b_origina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To </a:t>
            </a:r>
            <a:r>
              <a:rPr lang="en-US" sz="5400" dirty="0" err="1" smtClean="0"/>
              <a:t>caterpie</a:t>
            </a:r>
            <a:r>
              <a:rPr lang="en-US" sz="5400" dirty="0" smtClean="0"/>
              <a:t> </a:t>
            </a:r>
            <a:r>
              <a:rPr lang="el-GR" sz="5400" dirty="0" smtClean="0"/>
              <a:t>είναι το </a:t>
            </a:r>
            <a:r>
              <a:rPr lang="en-US" sz="5400" dirty="0" err="1" smtClean="0"/>
              <a:t>pokemon</a:t>
            </a:r>
            <a:r>
              <a:rPr lang="en-US" sz="5400" dirty="0" smtClean="0"/>
              <a:t> </a:t>
            </a:r>
            <a:r>
              <a:rPr lang="el-GR" sz="5400" dirty="0" err="1" smtClean="0"/>
              <a:t>καμπια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chikorita</a:t>
            </a:r>
            <a:endParaRPr lang="el-GR" dirty="0"/>
          </a:p>
        </p:txBody>
      </p:sp>
      <p:pic>
        <p:nvPicPr>
          <p:cNvPr id="7" name="6 - Θέση περιεχομένου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7582" y="1600200"/>
            <a:ext cx="3457836" cy="4525963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sz="5400" dirty="0" smtClean="0"/>
              <a:t>Τ</a:t>
            </a:r>
            <a:r>
              <a:rPr lang="el-GR" sz="4800" dirty="0" smtClean="0"/>
              <a:t>ο</a:t>
            </a:r>
            <a:r>
              <a:rPr lang="en-US" sz="4800" dirty="0" smtClean="0"/>
              <a:t> </a:t>
            </a:r>
            <a:r>
              <a:rPr lang="en-US" sz="4800" dirty="0" err="1" smtClean="0"/>
              <a:t>chikorita</a:t>
            </a:r>
            <a:r>
              <a:rPr lang="en-US" sz="4800" dirty="0" smtClean="0"/>
              <a:t> </a:t>
            </a:r>
            <a:r>
              <a:rPr lang="el-GR" sz="4800" dirty="0" err="1" smtClean="0"/>
              <a:t>εχει</a:t>
            </a:r>
            <a:r>
              <a:rPr lang="el-GR" sz="4800" dirty="0" smtClean="0"/>
              <a:t> πολλές </a:t>
            </a:r>
            <a:r>
              <a:rPr lang="el-GR" sz="4800" dirty="0" err="1" smtClean="0"/>
              <a:t>εξελιξεις</a:t>
            </a:r>
            <a:r>
              <a:rPr lang="el-GR" sz="4800" dirty="0" smtClean="0"/>
              <a:t> . </a:t>
            </a:r>
            <a:endParaRPr lang="el-GR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mew</a:t>
            </a:r>
            <a:endParaRPr lang="el-GR" dirty="0"/>
          </a:p>
        </p:txBody>
      </p:sp>
      <p:pic>
        <p:nvPicPr>
          <p:cNvPr id="7" name="6 - Θέση περιεχομένου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29133"/>
            <a:ext cx="4132100" cy="2313976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O mew </a:t>
            </a:r>
            <a:r>
              <a:rPr lang="el-GR" sz="3600" dirty="0" smtClean="0"/>
              <a:t>είναι μια </a:t>
            </a:r>
            <a:r>
              <a:rPr lang="el-GR" sz="3600" dirty="0" err="1" smtClean="0"/>
              <a:t>εξελιξη</a:t>
            </a:r>
            <a:r>
              <a:rPr lang="el-GR" sz="3600" dirty="0" smtClean="0"/>
              <a:t> του </a:t>
            </a:r>
            <a:r>
              <a:rPr lang="en-US" sz="3600" dirty="0" err="1" smtClean="0"/>
              <a:t>mewtow</a:t>
            </a:r>
            <a:r>
              <a:rPr lang="en-US" sz="3600" dirty="0" smtClean="0"/>
              <a:t> .</a:t>
            </a:r>
          </a:p>
          <a:p>
            <a:r>
              <a:rPr lang="el-GR" sz="3600" dirty="0" smtClean="0"/>
              <a:t>Είναι ένα από τα </a:t>
            </a:r>
            <a:r>
              <a:rPr lang="el-GR" sz="3600" dirty="0" err="1" smtClean="0"/>
              <a:t>δινατοτερα</a:t>
            </a:r>
            <a:r>
              <a:rPr lang="el-GR" sz="3600" dirty="0" smtClean="0"/>
              <a:t> </a:t>
            </a:r>
            <a:r>
              <a:rPr lang="en-US" sz="3600" dirty="0" err="1" smtClean="0"/>
              <a:t>pokemon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pichu</a:t>
            </a:r>
            <a:endParaRPr lang="el-GR" dirty="0"/>
          </a:p>
        </p:txBody>
      </p:sp>
      <p:pic>
        <p:nvPicPr>
          <p:cNvPr id="7" name="6 - Θέση περιεχομένου" descr="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0632" y="2134732"/>
            <a:ext cx="2705613" cy="343979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 </a:t>
            </a:r>
            <a:r>
              <a:rPr lang="en-US" sz="4000" dirty="0" err="1" smtClean="0"/>
              <a:t>pichu</a:t>
            </a:r>
            <a:r>
              <a:rPr lang="en-US" sz="4000" dirty="0" smtClean="0"/>
              <a:t> </a:t>
            </a:r>
            <a:r>
              <a:rPr lang="el-GR" sz="4000" dirty="0" smtClean="0"/>
              <a:t>είναι </a:t>
            </a:r>
            <a:r>
              <a:rPr lang="el-GR" sz="4000" dirty="0" err="1" smtClean="0"/>
              <a:t>μικρος</a:t>
            </a:r>
            <a:r>
              <a:rPr lang="el-GR" sz="4000" dirty="0" smtClean="0"/>
              <a:t> ο </a:t>
            </a:r>
            <a:r>
              <a:rPr lang="en-US" sz="4000" dirty="0" err="1" smtClean="0"/>
              <a:t>pikachu</a:t>
            </a:r>
            <a:r>
              <a:rPr lang="en-US" sz="4000" dirty="0" smtClean="0"/>
              <a:t> , </a:t>
            </a:r>
            <a:r>
              <a:rPr lang="el-GR" sz="4000" dirty="0" err="1" smtClean="0"/>
              <a:t>δηλαδη</a:t>
            </a:r>
            <a:r>
              <a:rPr lang="el-GR" sz="4000" dirty="0" smtClean="0"/>
              <a:t> η </a:t>
            </a:r>
            <a:r>
              <a:rPr lang="el-GR" sz="4000" dirty="0" err="1" smtClean="0"/>
              <a:t>πρωτη</a:t>
            </a:r>
            <a:r>
              <a:rPr lang="el-GR" sz="4000" dirty="0" smtClean="0"/>
              <a:t> </a:t>
            </a:r>
            <a:r>
              <a:rPr lang="el-GR" sz="4000" dirty="0" err="1" smtClean="0"/>
              <a:t>εξεληξει</a:t>
            </a:r>
            <a:r>
              <a:rPr lang="el-GR" sz="4000" dirty="0" smtClean="0"/>
              <a:t> του </a:t>
            </a:r>
            <a:r>
              <a:rPr lang="en-US" sz="4000" dirty="0" err="1" smtClean="0"/>
              <a:t>pikachu</a:t>
            </a:r>
            <a:r>
              <a:rPr lang="en-US" sz="4000" dirty="0" smtClean="0"/>
              <a:t>.</a:t>
            </a:r>
            <a:r>
              <a:rPr lang="el-GR" sz="4000" dirty="0" smtClean="0"/>
              <a:t> </a:t>
            </a:r>
            <a:endParaRPr lang="el-G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liepard</a:t>
            </a:r>
            <a:endParaRPr lang="el-GR" dirty="0"/>
          </a:p>
        </p:txBody>
      </p:sp>
      <p:pic>
        <p:nvPicPr>
          <p:cNvPr id="7" name="6 - Θέση περιεχομένου" descr="51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6000" dirty="0" smtClean="0"/>
              <a:t>Η </a:t>
            </a:r>
            <a:r>
              <a:rPr lang="en-US" sz="6000" dirty="0" err="1" smtClean="0"/>
              <a:t>liepard</a:t>
            </a:r>
            <a:r>
              <a:rPr lang="en-US" sz="6000" dirty="0" smtClean="0"/>
              <a:t> </a:t>
            </a:r>
            <a:r>
              <a:rPr lang="el-GR" sz="6000" dirty="0" smtClean="0"/>
              <a:t>είναι μια γάτα της νύχτας</a:t>
            </a:r>
            <a:r>
              <a:rPr lang="el-GR" sz="5400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Raichu</a:t>
            </a:r>
            <a:endParaRPr lang="el-GR" dirty="0"/>
          </a:p>
        </p:txBody>
      </p:sp>
      <p:pic>
        <p:nvPicPr>
          <p:cNvPr id="7" name="6 - Θέση περιεχομένου" descr="αρχείο λήψης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234" y="1913206"/>
            <a:ext cx="3671668" cy="340377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 </a:t>
            </a:r>
            <a:r>
              <a:rPr lang="el-GR" sz="5400" dirty="0" smtClean="0"/>
              <a:t> </a:t>
            </a:r>
            <a:r>
              <a:rPr lang="en-US" sz="5400" dirty="0" err="1" smtClean="0"/>
              <a:t>Raichu</a:t>
            </a:r>
            <a:r>
              <a:rPr lang="en-US" sz="5400" dirty="0" smtClean="0"/>
              <a:t> </a:t>
            </a:r>
            <a:r>
              <a:rPr lang="el-GR" sz="5400" dirty="0" smtClean="0"/>
              <a:t>είναι η </a:t>
            </a:r>
            <a:r>
              <a:rPr lang="el-GR" sz="5400" dirty="0" err="1" smtClean="0"/>
              <a:t>τελευτεα</a:t>
            </a:r>
            <a:r>
              <a:rPr lang="el-GR" sz="5400" dirty="0" smtClean="0"/>
              <a:t> </a:t>
            </a:r>
            <a:r>
              <a:rPr lang="el-GR" sz="5400" dirty="0" err="1" smtClean="0"/>
              <a:t>εξελιξη</a:t>
            </a:r>
            <a:r>
              <a:rPr lang="el-GR" sz="5400" dirty="0" smtClean="0"/>
              <a:t> του </a:t>
            </a:r>
            <a:r>
              <a:rPr lang="en-US" sz="5400" dirty="0" err="1" smtClean="0"/>
              <a:t>pikachy</a:t>
            </a:r>
            <a:r>
              <a:rPr lang="en-US" sz="5400" dirty="0" smtClean="0"/>
              <a:t>.</a:t>
            </a:r>
            <a:endParaRPr lang="el-GR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jigglypuff</a:t>
            </a:r>
            <a:endParaRPr lang="el-GR" dirty="0"/>
          </a:p>
        </p:txBody>
      </p:sp>
      <p:pic>
        <p:nvPicPr>
          <p:cNvPr id="7" name="6 - Θέση περιεχομένου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4920" y="1975506"/>
            <a:ext cx="3113356" cy="408230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4800" dirty="0" smtClean="0"/>
              <a:t>Είναι ένα </a:t>
            </a:r>
            <a:r>
              <a:rPr lang="en-US" sz="4800" dirty="0" err="1" smtClean="0"/>
              <a:t>pokemon</a:t>
            </a:r>
            <a:r>
              <a:rPr lang="en-US" sz="4800" dirty="0" smtClean="0"/>
              <a:t> </a:t>
            </a:r>
            <a:r>
              <a:rPr lang="el-GR" sz="4800" dirty="0" smtClean="0"/>
              <a:t>που υπνωτίζει με το </a:t>
            </a:r>
            <a:r>
              <a:rPr lang="el-GR" sz="4800" dirty="0" err="1" smtClean="0"/>
              <a:t>τραγουδι</a:t>
            </a:r>
            <a:r>
              <a:rPr lang="el-GR" sz="4800" dirty="0" smtClean="0"/>
              <a:t> του. </a:t>
            </a:r>
            <a:endParaRPr lang="el-GR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Mewtwo</a:t>
            </a:r>
            <a:endParaRPr lang="el-GR" dirty="0"/>
          </a:p>
        </p:txBody>
      </p:sp>
      <p:pic>
        <p:nvPicPr>
          <p:cNvPr id="7" name="6 - Θέση περιεχομένου" descr="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9168" y="1600200"/>
            <a:ext cx="3694664" cy="4525963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O </a:t>
            </a:r>
            <a:r>
              <a:rPr lang="en-US" sz="4000" dirty="0" err="1" smtClean="0"/>
              <a:t>mewtwo</a:t>
            </a:r>
            <a:r>
              <a:rPr lang="en-US" sz="4000" dirty="0" smtClean="0"/>
              <a:t>  </a:t>
            </a:r>
            <a:r>
              <a:rPr lang="el-GR" sz="4000" dirty="0" smtClean="0"/>
              <a:t> είναι ένα από τα δυνατότερα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dirty="0" err="1" smtClean="0"/>
              <a:t>pokemon</a:t>
            </a:r>
            <a:r>
              <a:rPr lang="en-US" sz="4000" dirty="0" smtClean="0"/>
              <a:t>  </a:t>
            </a:r>
            <a:r>
              <a:rPr lang="el-GR" sz="4000" dirty="0" smtClean="0"/>
              <a:t> και είναι η δεύτερη εξέλιξη του </a:t>
            </a:r>
            <a:r>
              <a:rPr lang="en-US" sz="4000" dirty="0" smtClean="0"/>
              <a:t> Mew </a:t>
            </a:r>
            <a:endParaRPr lang="el-G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203</Words>
  <Application>Microsoft Office PowerPoint</Application>
  <PresentationFormat>Προβολή στην οθόνη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Αποκορύφωμα</vt:lpstr>
      <vt:lpstr>POKEMON</vt:lpstr>
      <vt:lpstr>PIKACHU</vt:lpstr>
      <vt:lpstr>chikorita</vt:lpstr>
      <vt:lpstr>mew</vt:lpstr>
      <vt:lpstr>pichu</vt:lpstr>
      <vt:lpstr>liepard</vt:lpstr>
      <vt:lpstr>Raichu</vt:lpstr>
      <vt:lpstr>jigglypuff</vt:lpstr>
      <vt:lpstr>Mewtwo</vt:lpstr>
      <vt:lpstr>eve</vt:lpstr>
      <vt:lpstr>burbasur</vt:lpstr>
      <vt:lpstr>Flareon </vt:lpstr>
      <vt:lpstr>vaporeon</vt:lpstr>
      <vt:lpstr>Goldeon </vt:lpstr>
      <vt:lpstr>Espeon </vt:lpstr>
      <vt:lpstr>Ubreon </vt:lpstr>
      <vt:lpstr>Squirtle </vt:lpstr>
      <vt:lpstr>warturtle</vt:lpstr>
      <vt:lpstr>Blastoise </vt:lpstr>
      <vt:lpstr>caterpie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POKEMON</dc:title>
  <dc:creator>User02</dc:creator>
  <cp:lastModifiedBy>User02</cp:lastModifiedBy>
  <cp:revision>4</cp:revision>
  <dcterms:created xsi:type="dcterms:W3CDTF">2023-02-06T08:33:27Z</dcterms:created>
  <dcterms:modified xsi:type="dcterms:W3CDTF">2023-02-20T09:12:36Z</dcterms:modified>
</cp:coreProperties>
</file>