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C1AAE3-383B-45B8-B49B-A490FA2FBED7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D04A0-A6C7-454B-90DA-69D0E8FAF930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udent\Downloads\den-miloun-gia-ton-mprouno-apo-to-encanto-enas-kosmos-magikos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3669032" cy="923528"/>
          </a:xfrm>
        </p:spPr>
        <p:txBody>
          <a:bodyPr/>
          <a:lstStyle/>
          <a:p>
            <a:r>
              <a:rPr lang="en-US" dirty="0" err="1" smtClean="0">
                <a:latin typeface="Bauhaus 93" pitchFamily="82" charset="0"/>
              </a:rPr>
              <a:t>Encanto</a:t>
            </a:r>
            <a:r>
              <a:rPr lang="en-US" dirty="0" smtClean="0">
                <a:latin typeface="Bauhaus 93" pitchFamily="82" charset="0"/>
              </a:rPr>
              <a:t>!!!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11960" y="836712"/>
            <a:ext cx="3174176" cy="648072"/>
          </a:xfrm>
        </p:spPr>
        <p:txBody>
          <a:bodyPr/>
          <a:lstStyle/>
          <a:p>
            <a:r>
              <a:rPr lang="el-GR" dirty="0" smtClean="0"/>
              <a:t>Κατερίνα και Ευγενία</a:t>
            </a:r>
            <a:endParaRPr lang="el-GR" dirty="0"/>
          </a:p>
        </p:txBody>
      </p:sp>
      <p:pic>
        <p:nvPicPr>
          <p:cNvPr id="5" name="4 - Εικόνα" descr="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45432"/>
            <a:ext cx="8496944" cy="5112568"/>
          </a:xfrm>
          <a:prstGeom prst="rect">
            <a:avLst/>
          </a:prstGeom>
        </p:spPr>
      </p:pic>
      <p:pic>
        <p:nvPicPr>
          <p:cNvPr id="6" name="den-miloun-gia-ton-mprouno-apo-to-encanto-enas-kosmos-magik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&lt;&lt;κολώνα&gt;&gt; του σπιτιού η </a:t>
            </a:r>
            <a:r>
              <a:rPr lang="el-GR" dirty="0" err="1" smtClean="0"/>
              <a:t>Αμπουέλα</a:t>
            </a:r>
            <a:endParaRPr lang="el-GR" dirty="0"/>
          </a:p>
        </p:txBody>
      </p:sp>
      <p:pic>
        <p:nvPicPr>
          <p:cNvPr id="4" name="3 - Θέση περιεχομένου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988840"/>
            <a:ext cx="296530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 ο μάντης μας ο </a:t>
            </a:r>
            <a:r>
              <a:rPr lang="el-GR" dirty="0" err="1" smtClean="0"/>
              <a:t>Μπρούνο</a:t>
            </a:r>
            <a:endParaRPr lang="el-GR" dirty="0"/>
          </a:p>
        </p:txBody>
      </p:sp>
      <p:pic>
        <p:nvPicPr>
          <p:cNvPr id="4" name="3 - Θέση περιεχομένου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7471" y="1935163"/>
            <a:ext cx="2469058" cy="4662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 κοιτάξτε λίγο..</a:t>
            </a:r>
            <a:r>
              <a:rPr lang="en-US" dirty="0" smtClean="0"/>
              <a:t>La </a:t>
            </a:r>
            <a:r>
              <a:rPr lang="en-US" dirty="0" err="1" smtClean="0"/>
              <a:t>familia</a:t>
            </a:r>
            <a:r>
              <a:rPr lang="en-US" dirty="0" smtClean="0"/>
              <a:t> Madrigal! 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9611"/>
            <a:ext cx="822960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453104"/>
          </a:xfrm>
        </p:spPr>
        <p:txBody>
          <a:bodyPr>
            <a:normAutofit/>
          </a:bodyPr>
          <a:lstStyle/>
          <a:p>
            <a:pPr algn="ctr"/>
            <a:r>
              <a:rPr lang="el-GR" sz="9600" dirty="0" smtClean="0"/>
              <a:t>ΤΕΛΟΣ</a:t>
            </a:r>
            <a:endParaRPr lang="el-GR" sz="9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8939336" cy="4389120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Αυτή είναι η πρωταγωνίσριά μας η Μίραμπελ</a:t>
            </a:r>
            <a:endParaRPr lang="el-GR" dirty="0"/>
          </a:p>
        </p:txBody>
      </p:sp>
      <p:pic>
        <p:nvPicPr>
          <p:cNvPr id="6" name="5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5328592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Αυτή είναι η μεγάλη της αδελφή η </a:t>
            </a:r>
            <a:r>
              <a:rPr lang="el-GR" dirty="0" err="1" smtClean="0"/>
              <a:t>Ισαμπέλα</a:t>
            </a:r>
            <a:endParaRPr lang="el-GR" dirty="0"/>
          </a:p>
        </p:txBody>
      </p:sp>
      <p:pic>
        <p:nvPicPr>
          <p:cNvPr id="4" name="3 - Θέση περιεχομένου" descr="ρφφργ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268761"/>
            <a:ext cx="5688632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Κι αυτή είναι η μικρή της αδελφή η </a:t>
            </a:r>
            <a:r>
              <a:rPr lang="el-GR" dirty="0" err="1" smtClean="0"/>
              <a:t>Λουίσα</a:t>
            </a:r>
            <a:endParaRPr lang="el-GR" dirty="0"/>
          </a:p>
        </p:txBody>
      </p:sp>
      <p:pic>
        <p:nvPicPr>
          <p:cNvPr id="4" name="3 - Θέση περιεχομένου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1" y="1412776"/>
            <a:ext cx="4968553" cy="5328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Αυτή είναι η ξαδέλφη τους η </a:t>
            </a:r>
            <a:r>
              <a:rPr lang="el-GR" dirty="0" err="1" smtClean="0"/>
              <a:t>Ντολόρες</a:t>
            </a:r>
            <a:endParaRPr lang="el-GR" dirty="0"/>
          </a:p>
        </p:txBody>
      </p:sp>
      <p:pic>
        <p:nvPicPr>
          <p:cNvPr id="4" name="3 - Θέση περιεχομένου" descr="FE-TFhnVUAYJYJ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9811" y="1935163"/>
            <a:ext cx="58043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πρίμο </a:t>
            </a:r>
            <a:r>
              <a:rPr lang="el-GR" dirty="0" err="1" smtClean="0"/>
              <a:t>Καμίλο</a:t>
            </a:r>
            <a:endParaRPr lang="el-GR" dirty="0"/>
          </a:p>
        </p:txBody>
      </p:sp>
      <p:pic>
        <p:nvPicPr>
          <p:cNvPr id="4" name="3 - Θέση περιεχομένου" descr="Wallpapersun-Camilo-Madrigal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1932" y="1935163"/>
            <a:ext cx="314013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Αντόνιο ο Ζωόφιλος!</a:t>
            </a:r>
            <a:endParaRPr lang="el-GR" dirty="0"/>
          </a:p>
        </p:txBody>
      </p:sp>
      <p:pic>
        <p:nvPicPr>
          <p:cNvPr id="4" name="3 - Θέση περιεχομένου" descr="encanto-antonio-madrigal-9qnolojv4if803y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9345" y="1935163"/>
            <a:ext cx="296530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γονεις τους η </a:t>
            </a:r>
            <a:r>
              <a:rPr lang="el-GR" dirty="0" err="1" smtClean="0"/>
              <a:t>Πέπα</a:t>
            </a:r>
            <a:r>
              <a:rPr lang="el-GR" dirty="0" smtClean="0"/>
              <a:t> κι ο </a:t>
            </a:r>
            <a:r>
              <a:rPr lang="el-GR" dirty="0" err="1" smtClean="0"/>
              <a:t>Φέλιξ</a:t>
            </a:r>
            <a:endParaRPr lang="el-GR" dirty="0"/>
          </a:p>
        </p:txBody>
      </p:sp>
      <p:pic>
        <p:nvPicPr>
          <p:cNvPr id="4" name="3 - Θέση περιεχομένου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9345" y="1935163"/>
            <a:ext cx="296530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γονείς της Μίραμπελ</a:t>
            </a:r>
            <a:endParaRPr lang="el-GR" dirty="0"/>
          </a:p>
        </p:txBody>
      </p:sp>
      <p:pic>
        <p:nvPicPr>
          <p:cNvPr id="4" name="3 - Θέση περιεχομένου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9345" y="1935163"/>
            <a:ext cx="296530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79</Words>
  <Application>Microsoft Office PowerPoint</Application>
  <PresentationFormat>Προβολή στην οθόνη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Ροή</vt:lpstr>
      <vt:lpstr>Encanto!!!</vt:lpstr>
      <vt:lpstr>Αυτή είναι η πρωταγωνίσριά μας η Μίραμπελ</vt:lpstr>
      <vt:lpstr>Αυτή είναι η μεγάλη της αδελφή η Ισαμπέλα</vt:lpstr>
      <vt:lpstr>Κι αυτή είναι η μικρή της αδελφή η Λουίσα</vt:lpstr>
      <vt:lpstr>Αυτή είναι η ξαδέλφη τους η Ντολόρες</vt:lpstr>
      <vt:lpstr>Ο πρίμο Καμίλο</vt:lpstr>
      <vt:lpstr>Ο Αντόνιο ο Ζωόφιλος!</vt:lpstr>
      <vt:lpstr>Οι γονεις τους η Πέπα κι ο Φέλιξ</vt:lpstr>
      <vt:lpstr>Οι γονείς της Μίραμπελ</vt:lpstr>
      <vt:lpstr>Η &lt;&lt;κολώνα&gt;&gt; του σπιτιού η Αμπουέλα</vt:lpstr>
      <vt:lpstr>Κι ο μάντης μας ο Μπρούνο</vt:lpstr>
      <vt:lpstr>Για κοιτάξτε λίγο..La familia Madrigal! </vt:lpstr>
      <vt:lpstr>ΤΕΛΟΣ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Encanto!!!</dc:title>
  <dc:creator>Student</dc:creator>
  <cp:lastModifiedBy>Student</cp:lastModifiedBy>
  <cp:revision>6</cp:revision>
  <dcterms:created xsi:type="dcterms:W3CDTF">2022-04-15T07:10:42Z</dcterms:created>
  <dcterms:modified xsi:type="dcterms:W3CDTF">2022-04-15T08:05:14Z</dcterms:modified>
</cp:coreProperties>
</file>