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0" r:id="rId3"/>
    <p:sldId id="261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414D-791D-4F2C-B11A-33B055083990}" type="datetimeFigureOut">
              <a:rPr lang="el-GR" smtClean="0"/>
              <a:t>18/3/2022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7DD49-5584-48AD-A909-AA4B6377BB4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Among us 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γ2</a:t>
            </a:r>
            <a:endParaRPr lang="el-G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988840"/>
            <a:ext cx="7477422" cy="4187356"/>
          </a:xfr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maxresdefault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18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72816"/>
            <a:ext cx="7433112" cy="4176464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2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412776"/>
            <a:ext cx="6130031" cy="4591606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2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2204864"/>
            <a:ext cx="6439784" cy="3606279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5 - Θέση περιεχομένου" descr="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2060848"/>
            <a:ext cx="7405414" cy="4147032"/>
          </a:xfrm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2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412776"/>
            <a:ext cx="8059216" cy="4532698"/>
          </a:xfrm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2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2060848"/>
            <a:ext cx="5389190" cy="3312368"/>
          </a:xfr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age2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700808"/>
            <a:ext cx="6696744" cy="41061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</Words>
  <Application>Microsoft Office PowerPoint</Application>
  <PresentationFormat>Προβολή στην οθόνη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Among us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Student</dc:creator>
  <cp:lastModifiedBy>Student</cp:lastModifiedBy>
  <cp:revision>3</cp:revision>
  <dcterms:created xsi:type="dcterms:W3CDTF">2022-03-18T10:44:16Z</dcterms:created>
  <dcterms:modified xsi:type="dcterms:W3CDTF">2022-03-18T11:06:55Z</dcterms:modified>
</cp:coreProperties>
</file>