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5423-D659-47D6-8762-F67247927524}" type="datetimeFigureOut">
              <a:rPr lang="el-GR" smtClean="0"/>
              <a:pPr/>
              <a:t>17/12/2021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F74F-8D9F-44FD-ACF7-58E7643DD4D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memes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Valerios</a:t>
            </a:r>
            <a:r>
              <a:rPr lang="en-US" dirty="0" smtClean="0"/>
              <a:t> </a:t>
            </a:r>
            <a:r>
              <a:rPr lang="en-US" dirty="0" err="1" smtClean="0"/>
              <a:t>Iasonas</a:t>
            </a:r>
            <a:r>
              <a:rPr lang="en-US" dirty="0" smtClean="0"/>
              <a:t> </a:t>
            </a:r>
            <a:r>
              <a:rPr lang="en-US" dirty="0" err="1" smtClean="0"/>
              <a:t>Xristos</a:t>
            </a:r>
            <a:r>
              <a:rPr lang="el-GR" dirty="0" smtClean="0"/>
              <a:t> </a:t>
            </a:r>
            <a:r>
              <a:rPr lang="en-US" dirty="0" err="1" smtClean="0"/>
              <a:t>Tasos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Angry Korean Gamer</a:t>
            </a:r>
            <a:endParaRPr lang="el-GR" dirty="0"/>
          </a:p>
        </p:txBody>
      </p:sp>
      <p:pic>
        <p:nvPicPr>
          <p:cNvPr id="4" name="3 - Θέση περιεχομένου" descr="1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788024" cy="388843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your friend says I don t like </a:t>
            </a:r>
            <a:r>
              <a:rPr lang="en-US" dirty="0" err="1" smtClean="0"/>
              <a:t>fnaf</a:t>
            </a:r>
            <a:endParaRPr lang="el-GR" dirty="0"/>
          </a:p>
        </p:txBody>
      </p:sp>
      <p:pic>
        <p:nvPicPr>
          <p:cNvPr id="9" name="8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946018">
            <a:off x="2285575" y="3220662"/>
            <a:ext cx="5847078" cy="2133825"/>
          </a:xfrm>
        </p:spPr>
      </p:pic>
      <p:pic>
        <p:nvPicPr>
          <p:cNvPr id="10" name="5 - Θέση περιεχομένου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679340"/>
            <a:ext cx="2830289" cy="4764028"/>
          </a:xfrm>
          <a:prstGeom prst="rect">
            <a:avLst/>
          </a:prstGeom>
        </p:spPr>
      </p:pic>
      <p:pic>
        <p:nvPicPr>
          <p:cNvPr id="1026" name="Picture 2" descr="C:\Users\User01\Pictures\2021-2022\ΣΤ2\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4533587"/>
            <a:ext cx="4132290" cy="23244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manoball</a:t>
            </a:r>
            <a:endParaRPr lang="el-GR" dirty="0"/>
          </a:p>
        </p:txBody>
      </p:sp>
      <p:pic>
        <p:nvPicPr>
          <p:cNvPr id="4" name="3 - Θέση περιεχομένου" descr="side-view-female-bare-foot-260nw-1435360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210284">
            <a:off x="564649" y="2222162"/>
            <a:ext cx="7546928" cy="4237520"/>
          </a:xfrm>
        </p:spPr>
      </p:pic>
      <p:pic>
        <p:nvPicPr>
          <p:cNvPr id="18434" name="Picture 2" descr="Αρχείο:Football (soccer ball).svg - Βικιπαίδε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352265" cy="3560913"/>
          </a:xfrm>
          <a:prstGeom prst="rect">
            <a:avLst/>
          </a:prstGeom>
          <a:noFill/>
        </p:spPr>
      </p:pic>
      <p:pic>
        <p:nvPicPr>
          <p:cNvPr id="8194" name="Picture 2" descr="Manos (youtuber) κατά κόσμον Γιώργος Μανωλόπουλος, ο άπιαστος διασκεδαστής  - Texnologia.net Νέα, ενημέρωση &amp;amp; ειδήσεις στην τεχνολογί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220072" y="2924944"/>
            <a:ext cx="2129379" cy="14905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38138"/>
          </a:xfrm>
        </p:spPr>
        <p:txBody>
          <a:bodyPr/>
          <a:lstStyle/>
          <a:p>
            <a:r>
              <a:rPr lang="en-US" dirty="0" smtClean="0"/>
              <a:t>Don’t skip leg day</a:t>
            </a:r>
            <a:endParaRPr lang="el-GR" dirty="0"/>
          </a:p>
        </p:txBody>
      </p:sp>
      <p:pic>
        <p:nvPicPr>
          <p:cNvPr id="4" name="3 - Θέση περιεχομένου" descr="ΓΛΥΚΟΥΛ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2834" y="6669360"/>
            <a:ext cx="598061" cy="188640"/>
          </a:xfrm>
        </p:spPr>
      </p:pic>
      <p:pic>
        <p:nvPicPr>
          <p:cNvPr id="7170" name="Picture 2" descr="52 Funniest Leg Day Meme - Meme Cent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0443"/>
            <a:ext cx="8402434" cy="53775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just got rick rolled</a:t>
            </a:r>
            <a:endParaRPr lang="el-GR" dirty="0"/>
          </a:p>
        </p:txBody>
      </p:sp>
      <p:pic>
        <p:nvPicPr>
          <p:cNvPr id="6" name="5 - Θέση περιεχομένου" descr="602ee9ced3ad27001837f2a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262" y="1600200"/>
            <a:ext cx="6035476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Ricta</a:t>
            </a:r>
            <a:endParaRPr lang="el-GR" dirty="0"/>
          </a:p>
        </p:txBody>
      </p:sp>
      <p:pic>
        <p:nvPicPr>
          <p:cNvPr id="4" name="3 - Θέση περιεχομένου" descr="polish c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-612576" y="1772816"/>
            <a:ext cx="3744416" cy="4525963"/>
          </a:xfrm>
        </p:spPr>
      </p:pic>
      <p:pic>
        <p:nvPicPr>
          <p:cNvPr id="5122" name="Picture 2" descr="RICTA (GRC) Lyrics, Songs, and Albums | Gen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171825" cy="3171826"/>
          </a:xfrm>
          <a:prstGeom prst="rect">
            <a:avLst/>
          </a:prstGeom>
          <a:noFill/>
        </p:spPr>
      </p:pic>
      <p:pic>
        <p:nvPicPr>
          <p:cNvPr id="5124" name="Picture 4" descr="Μαχαίρι Πεταλούδα JKR55 - Vend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2880320" cy="40744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11 - Θέση περιεχομένου" descr="αρχείο λήψης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139952" y="2924944"/>
            <a:ext cx="8640960" cy="2736304"/>
          </a:xfrm>
        </p:spPr>
      </p:pic>
      <p:sp>
        <p:nvSpPr>
          <p:cNvPr id="4098" name="AutoShape 2" descr="Saness Tom Blasting!!! vs. MUGEN characters 2X speed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Saness Tom Blasting!!! vs. MUGEN characters 2X speed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TOM BLASTER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4" name="AutoShape 8" descr="TOM BLASTER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6" name="AutoShape 10" descr="TOM BLASTER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8" name="AutoShape 12" descr="SANESS on U:JD Ide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0" name="AutoShape 14" descr="Image tagged in sanness - Imgfl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2" name="AutoShape 16" descr="Image tagged in sanness - Imgfl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4" name="AutoShape 18" descr="Image tagged in sanness - Imgfl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" name="17 - Εικόνα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3851920" cy="36724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724211" cy="427142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5223475" cy="566124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</Words>
  <Application>Microsoft Office PowerPoint</Application>
  <PresentationFormat>Προβολή στην οθόνη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memes</vt:lpstr>
      <vt:lpstr>When your friend says I don t like fnaf</vt:lpstr>
      <vt:lpstr>manoball</vt:lpstr>
      <vt:lpstr>Don’t skip leg day</vt:lpstr>
      <vt:lpstr>You just got rick rolled</vt:lpstr>
      <vt:lpstr>Cow vs Ricta</vt:lpstr>
      <vt:lpstr>Διαφάνεια 7</vt:lpstr>
      <vt:lpstr>Διαφάνεια 8</vt:lpstr>
      <vt:lpstr>Διαφάνεια 9</vt:lpstr>
      <vt:lpstr>Angry Korean Gamer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memes</dc:title>
  <dc:creator>User01</dc:creator>
  <cp:lastModifiedBy>User01</cp:lastModifiedBy>
  <cp:revision>14</cp:revision>
  <dcterms:created xsi:type="dcterms:W3CDTF">2021-11-19T09:53:54Z</dcterms:created>
  <dcterms:modified xsi:type="dcterms:W3CDTF">2021-12-17T10:25:38Z</dcterms:modified>
</cp:coreProperties>
</file>