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660"/>
  </p:normalViewPr>
  <p:slideViewPr>
    <p:cSldViewPr>
      <p:cViewPr varScale="1">
        <p:scale>
          <a:sx n="116" d="100"/>
          <a:sy n="116" d="100"/>
        </p:scale>
        <p:origin x="-87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FEAC-F98C-4E31-8E67-2EFF0BC7E583}" type="datetimeFigureOut">
              <a:rPr lang="el-GR" smtClean="0"/>
              <a:pPr/>
              <a:t>29/11/2021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8A0-C453-41DA-A78F-621849C3A58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FEAC-F98C-4E31-8E67-2EFF0BC7E583}" type="datetimeFigureOut">
              <a:rPr lang="el-GR" smtClean="0"/>
              <a:pPr/>
              <a:t>29/11/2021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8A0-C453-41DA-A78F-621849C3A5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FEAC-F98C-4E31-8E67-2EFF0BC7E583}" type="datetimeFigureOut">
              <a:rPr lang="el-GR" smtClean="0"/>
              <a:pPr/>
              <a:t>29/11/2021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8A0-C453-41DA-A78F-621849C3A5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FEAC-F98C-4E31-8E67-2EFF0BC7E583}" type="datetimeFigureOut">
              <a:rPr lang="el-GR" smtClean="0"/>
              <a:pPr/>
              <a:t>29/11/2021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8A0-C453-41DA-A78F-621849C3A5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FEAC-F98C-4E31-8E67-2EFF0BC7E583}" type="datetimeFigureOut">
              <a:rPr lang="el-GR" smtClean="0"/>
              <a:pPr/>
              <a:t>29/11/2021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7D318A0-C453-41DA-A78F-621849C3A5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FEAC-F98C-4E31-8E67-2EFF0BC7E583}" type="datetimeFigureOut">
              <a:rPr lang="el-GR" smtClean="0"/>
              <a:pPr/>
              <a:t>29/11/2021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8A0-C453-41DA-A78F-621849C3A5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FEAC-F98C-4E31-8E67-2EFF0BC7E583}" type="datetimeFigureOut">
              <a:rPr lang="el-GR" smtClean="0"/>
              <a:pPr/>
              <a:t>29/11/2021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8A0-C453-41DA-A78F-621849C3A5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FEAC-F98C-4E31-8E67-2EFF0BC7E583}" type="datetimeFigureOut">
              <a:rPr lang="el-GR" smtClean="0"/>
              <a:pPr/>
              <a:t>29/11/2021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8A0-C453-41DA-A78F-621849C3A5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FEAC-F98C-4E31-8E67-2EFF0BC7E583}" type="datetimeFigureOut">
              <a:rPr lang="el-GR" smtClean="0"/>
              <a:pPr/>
              <a:t>29/11/2021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8A0-C453-41DA-A78F-621849C3A5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FEAC-F98C-4E31-8E67-2EFF0BC7E583}" type="datetimeFigureOut">
              <a:rPr lang="el-GR" smtClean="0"/>
              <a:pPr/>
              <a:t>29/11/2021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8A0-C453-41DA-A78F-621849C3A5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FEAC-F98C-4E31-8E67-2EFF0BC7E583}" type="datetimeFigureOut">
              <a:rPr lang="el-GR" smtClean="0"/>
              <a:pPr/>
              <a:t>29/11/2021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8A0-C453-41DA-A78F-621849C3A5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79FEAC-F98C-4E31-8E67-2EFF0BC7E583}" type="datetimeFigureOut">
              <a:rPr lang="el-GR" smtClean="0"/>
              <a:pPr/>
              <a:t>29/11/2021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D318A0-C453-41DA-A78F-621849C3A58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dirty="0" smtClean="0"/>
              <a:t>og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B3   M</a:t>
            </a:r>
            <a:r>
              <a:rPr lang="el-GR" dirty="0" err="1" smtClean="0"/>
              <a:t>αριος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γριγορο</a:t>
            </a:r>
            <a:endParaRPr lang="el-GR" dirty="0"/>
          </a:p>
        </p:txBody>
      </p:sp>
      <p:pic>
        <p:nvPicPr>
          <p:cNvPr id="4" name="3 - Θέση περιεχομένου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916832"/>
            <a:ext cx="4536504" cy="38164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φορτιγο</a:t>
            </a:r>
            <a:endParaRPr lang="el-GR" dirty="0"/>
          </a:p>
        </p:txBody>
      </p:sp>
      <p:pic>
        <p:nvPicPr>
          <p:cNvPr id="4" name="3 - Θέση περιεχομένου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811337"/>
            <a:ext cx="7620000" cy="42862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γερος</a:t>
            </a:r>
            <a:endParaRPr lang="el-GR" dirty="0"/>
          </a:p>
        </p:txBody>
      </p:sp>
      <p:pic>
        <p:nvPicPr>
          <p:cNvPr id="4" name="3 - Θέση περιεχομένου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5681" y="1600200"/>
            <a:ext cx="7852637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πιροζβεστις</a:t>
            </a:r>
            <a:endParaRPr lang="el-GR" dirty="0"/>
          </a:p>
        </p:txBody>
      </p:sp>
      <p:pic>
        <p:nvPicPr>
          <p:cNvPr id="4" name="3 - Θέση περιεχομένου" descr="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6192689" cy="41044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νερο</a:t>
            </a:r>
            <a:endParaRPr lang="el-GR" dirty="0"/>
          </a:p>
        </p:txBody>
      </p:sp>
      <p:pic>
        <p:nvPicPr>
          <p:cNvPr id="4" name="3 - Θέση περιεχομένου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7992888" cy="461279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σαντουιτ</a:t>
            </a:r>
            <a:endParaRPr lang="el-GR" dirty="0"/>
          </a:p>
        </p:txBody>
      </p:sp>
      <p:pic>
        <p:nvPicPr>
          <p:cNvPr id="4" name="3 - Θέση περιεχομένου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780928"/>
            <a:ext cx="3518520" cy="32403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μαλιαρο</a:t>
            </a:r>
            <a:endParaRPr lang="el-GR" dirty="0"/>
          </a:p>
        </p:txBody>
      </p:sp>
      <p:pic>
        <p:nvPicPr>
          <p:cNvPr id="4" name="3 - Θέση περιεχομένου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4087" y="2359025"/>
            <a:ext cx="4695825" cy="3190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οπλισμενο</a:t>
            </a:r>
            <a:endParaRPr lang="el-GR" dirty="0"/>
          </a:p>
        </p:txBody>
      </p:sp>
      <p:pic>
        <p:nvPicPr>
          <p:cNvPr id="4" name="3 - Θέση περιεχομένου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πολα</a:t>
            </a:r>
            <a:endParaRPr lang="el-GR" dirty="0"/>
          </a:p>
        </p:txBody>
      </p:sp>
      <p:pic>
        <p:nvPicPr>
          <p:cNvPr id="4" name="3 - Θέση περιεχομένου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5080" y="1600200"/>
            <a:ext cx="7073840" cy="470852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σκοτινο</a:t>
            </a:r>
            <a:endParaRPr lang="el-GR" dirty="0"/>
          </a:p>
        </p:txBody>
      </p:sp>
      <p:pic>
        <p:nvPicPr>
          <p:cNvPr id="4" name="3 - Θέση περιεχομένου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2042" y="1600200"/>
            <a:ext cx="5739916" cy="4708525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γλικουλι</a:t>
            </a:r>
            <a:endParaRPr lang="el-GR" dirty="0"/>
          </a:p>
        </p:txBody>
      </p:sp>
      <p:pic>
        <p:nvPicPr>
          <p:cNvPr id="4" name="3 - Θέση περιεχομένου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329" y="1691322"/>
            <a:ext cx="6787342" cy="452628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γιαλια</a:t>
            </a:r>
            <a:endParaRPr lang="el-GR" dirty="0"/>
          </a:p>
        </p:txBody>
      </p:sp>
      <p:pic>
        <p:nvPicPr>
          <p:cNvPr id="4" name="3 - Θέση περιεχομένου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7154" y="1600200"/>
            <a:ext cx="7069691" cy="4708525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παπακι</a:t>
            </a:r>
            <a:endParaRPr lang="el-GR" dirty="0"/>
          </a:p>
        </p:txBody>
      </p:sp>
      <p:pic>
        <p:nvPicPr>
          <p:cNvPr id="4" name="3 - Θέση περιεχομένου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735137"/>
            <a:ext cx="6667500" cy="4438650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μαγκα</a:t>
            </a:r>
            <a:endParaRPr lang="el-GR" dirty="0"/>
          </a:p>
        </p:txBody>
      </p:sp>
      <p:pic>
        <p:nvPicPr>
          <p:cNvPr id="4" name="3 - Θέση περιεχομένου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2276872"/>
            <a:ext cx="4278562" cy="24060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τουβλακια</a:t>
            </a:r>
            <a:endParaRPr lang="el-GR" dirty="0"/>
          </a:p>
        </p:txBody>
      </p:sp>
      <p:pic>
        <p:nvPicPr>
          <p:cNvPr id="4" name="3 - Θέση περιεχομένου" descr="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238" y="2049700"/>
            <a:ext cx="3809524" cy="38095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μαλιαρο</a:t>
            </a:r>
            <a:endParaRPr lang="el-GR" dirty="0"/>
          </a:p>
        </p:txBody>
      </p:sp>
      <p:pic>
        <p:nvPicPr>
          <p:cNvPr id="4" name="3 - Θέση περιεχομένου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996952"/>
            <a:ext cx="3810000" cy="2543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</TotalTime>
  <Words>20</Words>
  <Application>Microsoft Office PowerPoint</Application>
  <PresentationFormat>Προβολή στην οθόνη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Αποκορύφωμα</vt:lpstr>
      <vt:lpstr>Dog </vt:lpstr>
      <vt:lpstr>πολα</vt:lpstr>
      <vt:lpstr>σκοτινο</vt:lpstr>
      <vt:lpstr>γλικουλι</vt:lpstr>
      <vt:lpstr>γιαλια</vt:lpstr>
      <vt:lpstr>παπακι</vt:lpstr>
      <vt:lpstr>μαγκα</vt:lpstr>
      <vt:lpstr>τουβλακια</vt:lpstr>
      <vt:lpstr>μαλιαρο</vt:lpstr>
      <vt:lpstr>γριγορο</vt:lpstr>
      <vt:lpstr>φορτιγο</vt:lpstr>
      <vt:lpstr>γερος</vt:lpstr>
      <vt:lpstr>πιροζβεστις</vt:lpstr>
      <vt:lpstr>νερο</vt:lpstr>
      <vt:lpstr>σαντουιτ</vt:lpstr>
      <vt:lpstr>μαλιαρο</vt:lpstr>
      <vt:lpstr>οπλισμενο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</dc:title>
  <dc:creator>Student</dc:creator>
  <cp:lastModifiedBy>Student</cp:lastModifiedBy>
  <cp:revision>4</cp:revision>
  <dcterms:created xsi:type="dcterms:W3CDTF">2021-11-22T10:16:13Z</dcterms:created>
  <dcterms:modified xsi:type="dcterms:W3CDTF">2021-11-29T10:23:12Z</dcterms:modified>
</cp:coreProperties>
</file>