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Ισοσκελές τρίγωνο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Τίτλος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sp>
        <p:nvSpPr>
          <p:cNvPr id="28" name="Θέση ημερομηνίας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C8F8F50-3E8F-462F-AC05-25DD786FFEB9}" type="datetimeFigureOut">
              <a:rPr lang="el-GR" smtClean="0"/>
              <a:t>11/5/2021</a:t>
            </a:fld>
            <a:endParaRPr lang="el-GR"/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l-GR"/>
          </a:p>
        </p:txBody>
      </p:sp>
      <p:sp>
        <p:nvSpPr>
          <p:cNvPr id="29" name="Θέση αριθμού διαφάνειας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F48DF993-1A15-4CF2-9AED-057E81F653F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F8F50-3E8F-462F-AC05-25DD786FFEB9}" type="datetimeFigureOut">
              <a:rPr lang="el-GR" smtClean="0"/>
              <a:t>11/5/2021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993-1A15-4CF2-9AED-057E81F653F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F8F50-3E8F-462F-AC05-25DD786FFEB9}" type="datetimeFigureOut">
              <a:rPr lang="el-GR" smtClean="0"/>
              <a:t>11/5/2021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993-1A15-4CF2-9AED-057E81F653F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C8F8F50-3E8F-462F-AC05-25DD786FFEB9}" type="datetimeFigureOut">
              <a:rPr lang="el-GR" smtClean="0"/>
              <a:t>11/5/2021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993-1A15-4CF2-9AED-057E81F653F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Ορθογώνιο τρίγωνο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Ισοσκελές τρίγωνο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C8F8F50-3E8F-462F-AC05-25DD786FFEB9}" type="datetimeFigureOut">
              <a:rPr lang="el-GR" smtClean="0"/>
              <a:t>11/5/2021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F48DF993-1A15-4CF2-9AED-057E81F653F6}" type="slidenum">
              <a:rPr lang="el-GR" smtClean="0"/>
              <a:t>‹#›</a:t>
            </a:fld>
            <a:endParaRPr lang="el-GR"/>
          </a:p>
        </p:txBody>
      </p:sp>
      <p:cxnSp>
        <p:nvCxnSpPr>
          <p:cNvPr id="11" name="Ευθεία γραμμή σύνδεσης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Ευθεία γραμμή σύνδεσης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C8F8F50-3E8F-462F-AC05-25DD786FFEB9}" type="datetimeFigureOut">
              <a:rPr lang="el-GR" smtClean="0"/>
              <a:t>11/5/2021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48DF993-1A15-4CF2-9AED-057E81F653F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C8F8F50-3E8F-462F-AC05-25DD786FFEB9}" type="datetimeFigureOut">
              <a:rPr lang="el-GR" smtClean="0"/>
              <a:t>11/5/2021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F48DF993-1A15-4CF2-9AED-057E81F653F6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F8F50-3E8F-462F-AC05-25DD786FFEB9}" type="datetimeFigureOut">
              <a:rPr lang="el-GR" smtClean="0"/>
              <a:t>11/5/2021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993-1A15-4CF2-9AED-057E81F653F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C8F8F50-3E8F-462F-AC05-25DD786FFEB9}" type="datetimeFigureOut">
              <a:rPr lang="el-GR" smtClean="0"/>
              <a:t>11/5/2021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48DF993-1A15-4CF2-9AED-057E81F653F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C8F8F50-3E8F-462F-AC05-25DD786FFEB9}" type="datetimeFigureOut">
              <a:rPr lang="el-GR" smtClean="0"/>
              <a:t>11/5/2021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F48DF993-1A15-4CF2-9AED-057E81F653F6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C8F8F50-3E8F-462F-AC05-25DD786FFEB9}" type="datetimeFigureOut">
              <a:rPr lang="el-GR" smtClean="0"/>
              <a:t>11/5/2021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F48DF993-1A15-4CF2-9AED-057E81F653F6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Ορθογώνιο τρίγωνο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Ευθεία γραμμή σύνδεσης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Ευθεία γραμμή σύνδεσης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Θέση τίτλου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3" name="Θέση κειμένου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C8F8F50-3E8F-462F-AC05-25DD786FFEB9}" type="datetimeFigureOut">
              <a:rPr lang="el-GR" smtClean="0"/>
              <a:t>11/5/2021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F48DF993-1A15-4CF2-9AED-057E81F653F6}" type="slidenum">
              <a:rPr lang="el-GR" smtClean="0"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FORTNITE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ATA LACO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70272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ROBOT </a:t>
            </a:r>
            <a:endParaRPr lang="el-GR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1772816"/>
            <a:ext cx="4997008" cy="2943597"/>
          </a:xfrm>
        </p:spPr>
      </p:pic>
    </p:spTree>
    <p:extLst>
      <p:ext uri="{BB962C8B-B14F-4D97-AF65-F5344CB8AC3E}">
        <p14:creationId xmlns:p14="http://schemas.microsoft.com/office/powerpoint/2010/main" val="3863597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BRITE BOMBER </a:t>
            </a:r>
            <a:endParaRPr lang="el-GR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548680"/>
            <a:ext cx="7200800" cy="3528392"/>
          </a:xfrm>
        </p:spPr>
      </p:pic>
    </p:spTree>
    <p:extLst>
      <p:ext uri="{BB962C8B-B14F-4D97-AF65-F5344CB8AC3E}">
        <p14:creationId xmlns:p14="http://schemas.microsoft.com/office/powerpoint/2010/main" val="611003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KRATOS</a:t>
            </a:r>
            <a:endParaRPr lang="el-GR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2132856"/>
            <a:ext cx="4752528" cy="2736304"/>
          </a:xfrm>
        </p:spPr>
      </p:pic>
    </p:spTree>
    <p:extLst>
      <p:ext uri="{BB962C8B-B14F-4D97-AF65-F5344CB8AC3E}">
        <p14:creationId xmlns:p14="http://schemas.microsoft.com/office/powerpoint/2010/main" val="1972202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DEFEULT</a:t>
            </a:r>
            <a:endParaRPr lang="el-GR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2636912"/>
            <a:ext cx="3744416" cy="2592288"/>
          </a:xfrm>
        </p:spPr>
      </p:pic>
    </p:spTree>
    <p:extLst>
      <p:ext uri="{BB962C8B-B14F-4D97-AF65-F5344CB8AC3E}">
        <p14:creationId xmlns:p14="http://schemas.microsoft.com/office/powerpoint/2010/main" val="2782936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JENNY FER WOTER</a:t>
            </a:r>
            <a:endParaRPr lang="el-GR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1556792"/>
            <a:ext cx="3262858" cy="1872208"/>
          </a:xfrm>
        </p:spPr>
      </p:pic>
    </p:spTree>
    <p:extLst>
      <p:ext uri="{BB962C8B-B14F-4D97-AF65-F5344CB8AC3E}">
        <p14:creationId xmlns:p14="http://schemas.microsoft.com/office/powerpoint/2010/main" val="3158851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BRUTUS</a:t>
            </a:r>
            <a:endParaRPr lang="el-GR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988840"/>
            <a:ext cx="4522590" cy="3096344"/>
          </a:xfrm>
        </p:spPr>
      </p:pic>
    </p:spTree>
    <p:extLst>
      <p:ext uri="{BB962C8B-B14F-4D97-AF65-F5344CB8AC3E}">
        <p14:creationId xmlns:p14="http://schemas.microsoft.com/office/powerpoint/2010/main" val="2961092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SKAY</a:t>
            </a:r>
            <a:endParaRPr lang="el-GR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1268760"/>
            <a:ext cx="4176464" cy="2664296"/>
          </a:xfrm>
        </p:spPr>
      </p:pic>
    </p:spTree>
    <p:extLst>
      <p:ext uri="{BB962C8B-B14F-4D97-AF65-F5344CB8AC3E}">
        <p14:creationId xmlns:p14="http://schemas.microsoft.com/office/powerpoint/2010/main" val="2820415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BLACK  knight </a:t>
            </a:r>
            <a:endParaRPr lang="el-GR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1484784"/>
            <a:ext cx="3895700" cy="3506998"/>
          </a:xfrm>
        </p:spPr>
      </p:pic>
    </p:spTree>
    <p:extLst>
      <p:ext uri="{BB962C8B-B14F-4D97-AF65-F5344CB8AC3E}">
        <p14:creationId xmlns:p14="http://schemas.microsoft.com/office/powerpoint/2010/main" val="4074912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PINK GHOOL TROOPER</a:t>
            </a:r>
            <a:endParaRPr lang="el-GR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1552574"/>
            <a:ext cx="3744416" cy="2668513"/>
          </a:xfrm>
        </p:spPr>
      </p:pic>
    </p:spTree>
    <p:extLst>
      <p:ext uri="{BB962C8B-B14F-4D97-AF65-F5344CB8AC3E}">
        <p14:creationId xmlns:p14="http://schemas.microsoft.com/office/powerpoint/2010/main" val="541993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WOLVERIN</a:t>
            </a:r>
            <a:endParaRPr lang="el-GR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1882775"/>
            <a:ext cx="8128000" cy="4572000"/>
          </a:xfrm>
        </p:spPr>
      </p:pic>
    </p:spTree>
    <p:extLst>
      <p:ext uri="{BB962C8B-B14F-4D97-AF65-F5344CB8AC3E}">
        <p14:creationId xmlns:p14="http://schemas.microsoft.com/office/powerpoint/2010/main" val="2141669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RENEGATE RAIDER</a:t>
            </a:r>
            <a:endParaRPr lang="el-GR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556792"/>
            <a:ext cx="6316130" cy="3537033"/>
          </a:xfrm>
        </p:spPr>
      </p:pic>
    </p:spTree>
    <p:extLst>
      <p:ext uri="{BB962C8B-B14F-4D97-AF65-F5344CB8AC3E}">
        <p14:creationId xmlns:p14="http://schemas.microsoft.com/office/powerpoint/2010/main" val="76345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LEXA</a:t>
            </a:r>
            <a:endParaRPr lang="el-GR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2492896"/>
            <a:ext cx="3672408" cy="4102191"/>
          </a:xfrm>
        </p:spPr>
      </p:pic>
    </p:spTree>
    <p:extLst>
      <p:ext uri="{BB962C8B-B14F-4D97-AF65-F5344CB8AC3E}">
        <p14:creationId xmlns:p14="http://schemas.microsoft.com/office/powerpoint/2010/main" val="2914353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PURPLE SKYLL</a:t>
            </a:r>
            <a:endParaRPr lang="el-GR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556792"/>
            <a:ext cx="6984776" cy="3888432"/>
          </a:xfrm>
        </p:spPr>
      </p:pic>
    </p:spTree>
    <p:extLst>
      <p:ext uri="{BB962C8B-B14F-4D97-AF65-F5344CB8AC3E}">
        <p14:creationId xmlns:p14="http://schemas.microsoft.com/office/powerpoint/2010/main" val="576026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CRYSTAL </a:t>
            </a:r>
            <a:endParaRPr lang="el-GR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2132856"/>
            <a:ext cx="4726277" cy="2808312"/>
          </a:xfrm>
        </p:spPr>
      </p:pic>
    </p:spTree>
    <p:extLst>
      <p:ext uri="{BB962C8B-B14F-4D97-AF65-F5344CB8AC3E}">
        <p14:creationId xmlns:p14="http://schemas.microsoft.com/office/powerpoint/2010/main" val="1961425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LOOX</a:t>
            </a:r>
            <a:endParaRPr lang="el-GR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916832"/>
            <a:ext cx="5497202" cy="3135966"/>
          </a:xfrm>
        </p:spPr>
      </p:pic>
    </p:spTree>
    <p:extLst>
      <p:ext uri="{BB962C8B-B14F-4D97-AF65-F5344CB8AC3E}">
        <p14:creationId xmlns:p14="http://schemas.microsoft.com/office/powerpoint/2010/main" val="2444493149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NINJA</a:t>
            </a:r>
            <a:endParaRPr lang="el-GR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478" y="2708920"/>
            <a:ext cx="6181817" cy="2664296"/>
          </a:xfrm>
        </p:spPr>
      </p:pic>
    </p:spTree>
    <p:extLst>
      <p:ext uri="{BB962C8B-B14F-4D97-AF65-F5344CB8AC3E}">
        <p14:creationId xmlns:p14="http://schemas.microsoft.com/office/powerpoint/2010/main" val="3329597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MADALORIAN </a:t>
            </a:r>
            <a:endParaRPr lang="el-GR" dirty="0"/>
          </a:p>
        </p:txBody>
      </p:sp>
      <p:pic>
        <p:nvPicPr>
          <p:cNvPr id="6" name="Θέση περιεχομένου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1628800"/>
            <a:ext cx="5040560" cy="4191671"/>
          </a:xfrm>
        </p:spPr>
      </p:pic>
    </p:spTree>
    <p:extLst>
      <p:ext uri="{BB962C8B-B14F-4D97-AF65-F5344CB8AC3E}">
        <p14:creationId xmlns:p14="http://schemas.microsoft.com/office/powerpoint/2010/main" val="1230069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KABOOM</a:t>
            </a:r>
            <a:endParaRPr lang="el-GR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1557337"/>
            <a:ext cx="3456383" cy="2143125"/>
          </a:xfrm>
        </p:spPr>
      </p:pic>
    </p:spTree>
    <p:extLst>
      <p:ext uri="{BB962C8B-B14F-4D97-AF65-F5344CB8AC3E}">
        <p14:creationId xmlns:p14="http://schemas.microsoft.com/office/powerpoint/2010/main" val="4252941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MIDAS</a:t>
            </a:r>
            <a:endParaRPr lang="el-GR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3" y="685800"/>
            <a:ext cx="3397854" cy="3886200"/>
          </a:xfrm>
        </p:spPr>
      </p:pic>
    </p:spTree>
    <p:extLst>
      <p:ext uri="{BB962C8B-B14F-4D97-AF65-F5344CB8AC3E}">
        <p14:creationId xmlns:p14="http://schemas.microsoft.com/office/powerpoint/2010/main" val="3498667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Ζωντάνια">
  <a:themeElements>
    <a:clrScheme name="Ζωντάνι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Ζωντάνι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Ζωντάνι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149</TotalTime>
  <Words>30</Words>
  <Application>Microsoft Office PowerPoint</Application>
  <PresentationFormat>Προβολή στην οθόνη (4:3)</PresentationFormat>
  <Paragraphs>21</Paragraphs>
  <Slides>20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20</vt:i4>
      </vt:variant>
    </vt:vector>
  </HeadingPairs>
  <TitlesOfParts>
    <vt:vector size="21" baseType="lpstr">
      <vt:lpstr>Ζωντάνια</vt:lpstr>
      <vt:lpstr>FORTNITE</vt:lpstr>
      <vt:lpstr>RENEGATE RAIDER</vt:lpstr>
      <vt:lpstr>PURPLE SKYLL</vt:lpstr>
      <vt:lpstr>CRYSTAL </vt:lpstr>
      <vt:lpstr>LOOX</vt:lpstr>
      <vt:lpstr>NINJA</vt:lpstr>
      <vt:lpstr>MADALORIAN </vt:lpstr>
      <vt:lpstr>KABOOM</vt:lpstr>
      <vt:lpstr>MIDAS</vt:lpstr>
      <vt:lpstr>ROBOT </vt:lpstr>
      <vt:lpstr>BRITE BOMBER </vt:lpstr>
      <vt:lpstr>KRATOS</vt:lpstr>
      <vt:lpstr>DEFEULT</vt:lpstr>
      <vt:lpstr>JENNY FER WOTER</vt:lpstr>
      <vt:lpstr>BRUTUS</vt:lpstr>
      <vt:lpstr>SKAY</vt:lpstr>
      <vt:lpstr>BLACK  knight </vt:lpstr>
      <vt:lpstr>PINK GHOOL TROOPER</vt:lpstr>
      <vt:lpstr>WOLVERIN</vt:lpstr>
      <vt:lpstr>LEXA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FORTNITE</dc:title>
  <dc:creator>Student</dc:creator>
  <cp:lastModifiedBy>Student</cp:lastModifiedBy>
  <cp:revision>8</cp:revision>
  <dcterms:created xsi:type="dcterms:W3CDTF">2021-02-23T09:20:38Z</dcterms:created>
  <dcterms:modified xsi:type="dcterms:W3CDTF">2021-05-11T08:13:13Z</dcterms:modified>
</cp:coreProperties>
</file>