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57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CC1676-CF5A-4DC4-A26A-3951BDC86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D83C7EB-CD91-47F1-B95F-3F15C07E6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1B6FF5-190C-4A7F-8A1E-99643905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4A98-0734-45FF-A15F-F707C5F79E5E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38BC747-1875-42E5-9C0E-1D0DFD0A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3C0235-0B28-4B12-9B9F-38C54495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AC65-2400-4B44-A83C-625C5ED44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7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C6B9B4-AE20-45BC-8B42-A168FB3DA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9F0ABC2-7F3C-4976-B0F7-354E2E78F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8FE8065-A2FA-4692-91EA-6AD153AF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4A98-0734-45FF-A15F-F707C5F79E5E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5A5AD21-51E3-457E-98AA-5BA40671B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26AFB2-2F3F-4356-8A5B-984B20C1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AC65-2400-4B44-A83C-625C5ED44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8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641FC40-0BAA-4874-8FCA-5BBC3BF66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761588C-4F7A-4BC1-AD68-E5F3705D9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AB2FD67-96B3-4AB3-A5AA-52B45C37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4A98-0734-45FF-A15F-F707C5F79E5E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3943D19-360F-46D2-A67F-CEC2B7CC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29808FA-0D95-4144-AAA7-08DF38FD5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AC65-2400-4B44-A83C-625C5ED44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2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E1C4D7-538F-46FE-B61C-3A908BD7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952AE9-E15A-43C6-B114-209343881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4DDC88-CC5A-4D73-9677-2751C5D80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4A98-0734-45FF-A15F-F707C5F79E5E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5FC3DE8-7A6F-4BF5-8ABB-C1670588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218E39C-2438-4435-B33D-17FE27D3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AC65-2400-4B44-A83C-625C5ED44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199B5C-7854-4C68-ADE0-8F331AAE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BA80049-3A07-416F-8355-4AAF6D8BE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C6CB854-0A59-4C07-90C9-010536DA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4A98-0734-45FF-A15F-F707C5F79E5E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B3339E3-1C76-4689-B73C-5C51163C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46DECF-6D68-4727-9328-458D22A7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AC65-2400-4B44-A83C-625C5ED44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42B9BD-5D43-45CC-B3EF-5B5DE2049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50B8B8-0544-4847-81D3-63F72B151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6DFE13D-CD7C-4A9E-92E9-1CCF22D92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AE159F8-F228-4C3B-9566-83E733812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4A98-0734-45FF-A15F-F707C5F79E5E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864AA9D-45B9-4251-A5DD-C416CCC0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8A513E8-CC94-4AF9-905C-1CDD3809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AC65-2400-4B44-A83C-625C5ED44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2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C1EA8C-7194-4F4F-A1C2-2737E638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C394481-8554-4E0A-9B3B-384A4646A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7D658B3-4E6E-49DA-A2F2-F5B6BB1B9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13A79FE-5E86-44CA-B3D6-38E5AAA1F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E004729-E8EF-4121-BDCB-301F17458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4E05D4F-0C54-4CEF-9FE0-261A0887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4A98-0734-45FF-A15F-F707C5F79E5E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88625D2-F017-47B1-A51A-10612FD4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0882A47-E47E-4EE0-AE1E-20EDD36B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AC65-2400-4B44-A83C-625C5ED44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1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E4AD36-C78A-4F91-AED2-B9B77D4B1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2296867-2AB4-4216-856D-2080711F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4A98-0734-45FF-A15F-F707C5F79E5E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A80AF2B-AD42-483D-8398-8503147F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21120B3-4497-4C75-A21D-808759B6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AC65-2400-4B44-A83C-625C5ED44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7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B341192-81A4-4964-8E15-9A70D36B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4A98-0734-45FF-A15F-F707C5F79E5E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57C74F4-37FF-48E0-A1E9-14158D9F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A61C4AC-CBF1-44E4-A912-1E8E24B4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AC65-2400-4B44-A83C-625C5ED44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52E6D1-4B13-48CF-B14B-7CF679AD5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0B7F6A-55DB-4162-88E3-661D960E1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F32C701-C663-4ED4-A31E-ED9B35BE6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1C8063C-59A1-47C7-BC5D-96F4F11B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4A98-0734-45FF-A15F-F707C5F79E5E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7D74196-5E6E-4442-8A6B-EF1357FCE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984B726-EEE0-42EA-9E92-13007C6D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AC65-2400-4B44-A83C-625C5ED44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1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4DB4D3-1358-4E8E-9EF9-9ECBA1D0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5D9F64F-3617-43DC-A57B-F4DF48057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74BB58-8533-44F9-AEA9-F32307F82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155519A-927B-4884-8AE5-D891C01D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4A98-0734-45FF-A15F-F707C5F79E5E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6382233-8FA1-445E-9BF8-AEE11369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E38C61-E243-4DAE-BAB9-B9B1B8C5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AC65-2400-4B44-A83C-625C5ED44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6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A97C4C8-E152-4D79-BDEF-A2E35F984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AD76BB5-9ED8-4328-90D2-B191EAF12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2126479-6DFB-4CB2-A4DC-9EEEE08DD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B4A98-0734-45FF-A15F-F707C5F79E5E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C633A9-D855-4B4D-B91F-7CD84A22B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DB77516-B865-4FA9-88D2-928F5176E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AC65-2400-4B44-A83C-625C5ED44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3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1I1I51_OLW0&amp;ab_channel=%CE%A0%CE%B5%CF%82%CE%BC%CE%BF%CF%85%CE%AD%CE%BD%CE%B1%CF%80%CE%B1%CF%81%CE%B1%CE%BC%CF%8D%CE%B8%CE%B9%21-Tellmeafairytale%2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gsawplanet.com/?rc=play&amp;pid=03385e26194b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9E81C4-D0CE-42C7-AFC9-BC2BB478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hlinkClick r:id="rId2"/>
              </a:rPr>
              <a:t>Αφήγηση παραμυθιού</a:t>
            </a:r>
            <a:endParaRPr lang="en-US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1D77545-41F9-4DFE-948A-D869FB568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64" y="2070366"/>
            <a:ext cx="4908883" cy="3755216"/>
          </a:xfr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F94B86B-A870-43FD-B5B0-6B86CFBD5D6F}"/>
              </a:ext>
            </a:extLst>
          </p:cNvPr>
          <p:cNvSpPr/>
          <p:nvPr/>
        </p:nvSpPr>
        <p:spPr>
          <a:xfrm>
            <a:off x="838200" y="5967663"/>
            <a:ext cx="11189368" cy="6497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Διδακτική αξιοποίηση παραμυθιού</a:t>
            </a:r>
            <a:r>
              <a:rPr lang="en-US" dirty="0"/>
              <a:t>: </a:t>
            </a:r>
            <a:r>
              <a:rPr lang="el-GR" dirty="0"/>
              <a:t>Κατερίνα Σιδηροπούλου, Νηπιαγωγός Ειδικής Αγωγής Εκπαίδευσης, ΠΕ 61, </a:t>
            </a:r>
            <a:r>
              <a:rPr lang="en-US" dirty="0" err="1"/>
              <a:t>Msc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5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7AC42D-C445-46A8-9F1E-10886B3A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472967"/>
          </a:xfrm>
        </p:spPr>
        <p:txBody>
          <a:bodyPr>
            <a:normAutofit/>
          </a:bodyPr>
          <a:lstStyle/>
          <a:p>
            <a:r>
              <a:rPr lang="el-GR" sz="2800" dirty="0"/>
              <a:t>Στην διαφάνεια 3 τα παιδιά ενθαρρύνονται να περιγράψουν τις εικόνες του παραμυθιού και να μας πουν ποιον αριθμό θα βάλουν κάτω από κάθε εικόνα. Βοηθάμε τα παιδιά στην περιγραφή των εικόνων κάνοντας ερωτήσεις </a:t>
            </a:r>
            <a:r>
              <a:rPr lang="el-GR" sz="2800" b="1" dirty="0">
                <a:solidFill>
                  <a:srgbClr val="FF0000"/>
                </a:solidFill>
              </a:rPr>
              <a:t>ΠΟΙΟΣ</a:t>
            </a:r>
            <a:r>
              <a:rPr lang="el-GR" sz="2800" b="1" dirty="0"/>
              <a:t>- </a:t>
            </a:r>
            <a:r>
              <a:rPr lang="el-GR" sz="2800" b="1" dirty="0">
                <a:solidFill>
                  <a:schemeClr val="accent6">
                    <a:lumMod val="50000"/>
                  </a:schemeClr>
                </a:solidFill>
              </a:rPr>
              <a:t>ΠΟΥ</a:t>
            </a:r>
            <a:r>
              <a:rPr lang="el-GR" sz="2800" b="1" dirty="0"/>
              <a:t>- </a:t>
            </a:r>
            <a:r>
              <a:rPr lang="el-GR" sz="2800" b="1" dirty="0">
                <a:solidFill>
                  <a:schemeClr val="accent5">
                    <a:lumMod val="50000"/>
                  </a:schemeClr>
                </a:solidFill>
              </a:rPr>
              <a:t>ΠΟΤΕ</a:t>
            </a:r>
            <a:r>
              <a:rPr lang="el-GR" sz="2800" b="1" dirty="0"/>
              <a:t>- </a:t>
            </a:r>
            <a:r>
              <a:rPr lang="el-GR" sz="2800" b="1" dirty="0">
                <a:solidFill>
                  <a:schemeClr val="accent2">
                    <a:lumMod val="50000"/>
                  </a:schemeClr>
                </a:solidFill>
              </a:rPr>
              <a:t>ΓΙΑΤΙ.</a:t>
            </a:r>
            <a:br>
              <a:rPr lang="el-GR" sz="28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l-GR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sz="2800" dirty="0"/>
              <a:t>Στη διαφάνεια 4 ρωτάμε τα παιδιά ποια εικόνα θα βάλουμε σε κάθε αριθμό. Τα σύμβολα σε κάθε εικόνα βοηθούν στον προσδιορισμό της εικόνας από τα παιδιά κατά την εξ αποστάσεως εκπαίδευση.</a:t>
            </a:r>
            <a:br>
              <a:rPr lang="el-GR" sz="2800" dirty="0"/>
            </a:br>
            <a:br>
              <a:rPr lang="el-GR" sz="2800" dirty="0"/>
            </a:br>
            <a:r>
              <a:rPr lang="el-GR" sz="2800" dirty="0"/>
              <a:t>Στη διαφάνεια 5 τα παιδιά τοποθετούν τα σχήματα πάνω στη μαύρη γραμμή, ώστε να σχηματιστεί ο τίτλος του παραμυθιού.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392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5EB7B44-CFA3-492F-8D69-C455213A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80"/>
            <a:ext cx="2926325" cy="200925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8043D30-ACAF-41BA-90C2-D93915403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25" y="129483"/>
            <a:ext cx="2457036" cy="192184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5647130-C849-4AAE-938C-0E13FA436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41" y="85780"/>
            <a:ext cx="2880524" cy="191308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B14051D-42B4-4635-8446-21FEFE6F2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616" y="168810"/>
            <a:ext cx="2457036" cy="204253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46081BC7-50AC-402C-924F-753DD3C58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7917"/>
            <a:ext cx="2361637" cy="210298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32C284CB-F63F-4949-AF25-CD938D6ADA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83" y="3329464"/>
            <a:ext cx="2616275" cy="2120824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69974FA5-B531-4F9B-888E-2E69CBAB54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61" y="3317917"/>
            <a:ext cx="2770965" cy="2121820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B393A697-7201-42E4-A29E-431D04D4BE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31" y="3318913"/>
            <a:ext cx="2588124" cy="2120824"/>
          </a:xfrm>
          <a:prstGeom prst="rect">
            <a:avLst/>
          </a:prstGeom>
        </p:spPr>
      </p:pic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EFF7A0E5-BCB9-461E-A91B-B56904A90EE3}"/>
              </a:ext>
            </a:extLst>
          </p:cNvPr>
          <p:cNvSpPr/>
          <p:nvPr/>
        </p:nvSpPr>
        <p:spPr>
          <a:xfrm>
            <a:off x="674983" y="2051332"/>
            <a:ext cx="1229155" cy="9307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7200" dirty="0">
                <a:solidFill>
                  <a:schemeClr val="tx1"/>
                </a:solidFill>
              </a:rPr>
              <a:t>1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5D8036F2-A599-40C8-8658-58620EB57AC5}"/>
              </a:ext>
            </a:extLst>
          </p:cNvPr>
          <p:cNvSpPr/>
          <p:nvPr/>
        </p:nvSpPr>
        <p:spPr>
          <a:xfrm>
            <a:off x="3601308" y="2051331"/>
            <a:ext cx="1299960" cy="93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7200" dirty="0">
                <a:solidFill>
                  <a:schemeClr val="tx1"/>
                </a:solidFill>
              </a:rPr>
              <a:t>2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F36A4007-1809-40B5-B130-D6B722E9BEDA}"/>
              </a:ext>
            </a:extLst>
          </p:cNvPr>
          <p:cNvSpPr/>
          <p:nvPr/>
        </p:nvSpPr>
        <p:spPr>
          <a:xfrm>
            <a:off x="6682122" y="1998869"/>
            <a:ext cx="1309561" cy="93072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7200" dirty="0">
                <a:solidFill>
                  <a:schemeClr val="tx1"/>
                </a:solidFill>
              </a:rPr>
              <a:t>3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B1621841-E16E-46DC-BBD9-D520C50FA607}"/>
              </a:ext>
            </a:extLst>
          </p:cNvPr>
          <p:cNvSpPr/>
          <p:nvPr/>
        </p:nvSpPr>
        <p:spPr>
          <a:xfrm>
            <a:off x="10143815" y="1998868"/>
            <a:ext cx="1229156" cy="9307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7200" dirty="0">
                <a:solidFill>
                  <a:schemeClr val="tx1"/>
                </a:solidFill>
              </a:rPr>
              <a:t>4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B316D2E7-5F55-49CB-9BDE-08B7315C21A6}"/>
              </a:ext>
            </a:extLst>
          </p:cNvPr>
          <p:cNvSpPr/>
          <p:nvPr/>
        </p:nvSpPr>
        <p:spPr>
          <a:xfrm>
            <a:off x="440113" y="5420899"/>
            <a:ext cx="1308138" cy="93072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7200" dirty="0">
                <a:solidFill>
                  <a:schemeClr val="tx1"/>
                </a:solidFill>
              </a:rPr>
              <a:t>5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27" name="Ορθογώνιο: Στρογγύλεμα γωνιών 26">
            <a:extLst>
              <a:ext uri="{FF2B5EF4-FFF2-40B4-BE49-F238E27FC236}">
                <a16:creationId xmlns:a16="http://schemas.microsoft.com/office/drawing/2014/main" id="{BB69A939-1D0C-4D3D-A3A2-B329B8B708A1}"/>
              </a:ext>
            </a:extLst>
          </p:cNvPr>
          <p:cNvSpPr/>
          <p:nvPr/>
        </p:nvSpPr>
        <p:spPr>
          <a:xfrm>
            <a:off x="3353439" y="5450288"/>
            <a:ext cx="1309561" cy="9402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7200" dirty="0">
                <a:solidFill>
                  <a:schemeClr val="tx1"/>
                </a:solidFill>
              </a:rPr>
              <a:t>6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28" name="Ορθογώνιο: Στρογγύλεμα γωνιών 27">
            <a:extLst>
              <a:ext uri="{FF2B5EF4-FFF2-40B4-BE49-F238E27FC236}">
                <a16:creationId xmlns:a16="http://schemas.microsoft.com/office/drawing/2014/main" id="{C2C7F3C7-6D79-4489-AE3F-A874A2EFBAEF}"/>
              </a:ext>
            </a:extLst>
          </p:cNvPr>
          <p:cNvSpPr/>
          <p:nvPr/>
        </p:nvSpPr>
        <p:spPr>
          <a:xfrm>
            <a:off x="6407710" y="5450288"/>
            <a:ext cx="1229155" cy="96688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7200" dirty="0">
                <a:solidFill>
                  <a:schemeClr val="tx1"/>
                </a:solidFill>
              </a:rPr>
              <a:t>7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999052B5-BE86-4AE3-9015-32B7B64703CB}"/>
              </a:ext>
            </a:extLst>
          </p:cNvPr>
          <p:cNvSpPr/>
          <p:nvPr/>
        </p:nvSpPr>
        <p:spPr>
          <a:xfrm>
            <a:off x="10053556" y="5456994"/>
            <a:ext cx="1229155" cy="97764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7200" dirty="0">
                <a:solidFill>
                  <a:schemeClr val="tx1"/>
                </a:solidFill>
              </a:rPr>
              <a:t>8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9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21D211-C80E-457B-A0A4-BCB38966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719"/>
            <a:ext cx="10106465" cy="338259"/>
          </a:xfrm>
        </p:spPr>
        <p:txBody>
          <a:bodyPr>
            <a:noAutofit/>
          </a:bodyPr>
          <a:lstStyle/>
          <a:p>
            <a:r>
              <a:rPr lang="el-GR" sz="2400" dirty="0"/>
              <a:t>Βάλε τις εικόνες στη σωστή στήλη και αφηγήσου το παραμύθι με δικά σου λόγια</a:t>
            </a:r>
            <a:endParaRPr lang="en-US" sz="2400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55D1F291-96C3-4616-B18B-76ECB709E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865077"/>
              </p:ext>
            </p:extLst>
          </p:nvPr>
        </p:nvGraphicFramePr>
        <p:xfrm>
          <a:off x="211015" y="858129"/>
          <a:ext cx="11619914" cy="389811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65883">
                  <a:extLst>
                    <a:ext uri="{9D8B030D-6E8A-4147-A177-3AD203B41FA5}">
                      <a16:colId xmlns:a16="http://schemas.microsoft.com/office/drawing/2014/main" val="3070397389"/>
                    </a:ext>
                  </a:extLst>
                </a:gridCol>
                <a:gridCol w="2883630">
                  <a:extLst>
                    <a:ext uri="{9D8B030D-6E8A-4147-A177-3AD203B41FA5}">
                      <a16:colId xmlns:a16="http://schemas.microsoft.com/office/drawing/2014/main" val="618574654"/>
                    </a:ext>
                  </a:extLst>
                </a:gridCol>
                <a:gridCol w="2869792">
                  <a:extLst>
                    <a:ext uri="{9D8B030D-6E8A-4147-A177-3AD203B41FA5}">
                      <a16:colId xmlns:a16="http://schemas.microsoft.com/office/drawing/2014/main" val="2296115926"/>
                    </a:ext>
                  </a:extLst>
                </a:gridCol>
                <a:gridCol w="2800609">
                  <a:extLst>
                    <a:ext uri="{9D8B030D-6E8A-4147-A177-3AD203B41FA5}">
                      <a16:colId xmlns:a16="http://schemas.microsoft.com/office/drawing/2014/main" val="1512357246"/>
                    </a:ext>
                  </a:extLst>
                </a:gridCol>
              </a:tblGrid>
              <a:tr h="998619">
                <a:tc>
                  <a:txBody>
                    <a:bodyPr/>
                    <a:lstStyle/>
                    <a:p>
                      <a:pPr algn="ctr"/>
                      <a:r>
                        <a:rPr lang="el-GR" sz="6000" dirty="0"/>
                        <a:t>1</a:t>
                      </a:r>
                      <a:endParaRPr lang="en-US" sz="6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0" dirty="0"/>
                        <a:t>2</a:t>
                      </a:r>
                      <a:endParaRPr lang="en-US" sz="6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0" dirty="0"/>
                        <a:t>3</a:t>
                      </a:r>
                      <a:endParaRPr lang="en-US" sz="6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0" dirty="0"/>
                        <a:t>4</a:t>
                      </a:r>
                      <a:endParaRPr lang="en-US" sz="6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905074"/>
                  </a:ext>
                </a:extLst>
              </a:tr>
              <a:tr h="2892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564027"/>
                  </a:ext>
                </a:extLst>
              </a:tr>
            </a:tbl>
          </a:graphicData>
        </a:graphic>
      </p:graphicFrame>
      <p:pic>
        <p:nvPicPr>
          <p:cNvPr id="8" name="Εικόνα 7">
            <a:extLst>
              <a:ext uri="{FF2B5EF4-FFF2-40B4-BE49-F238E27FC236}">
                <a16:creationId xmlns:a16="http://schemas.microsoft.com/office/drawing/2014/main" id="{AC322295-E0F7-47A8-8F5D-B42B48309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23" y="5122033"/>
            <a:ext cx="2540952" cy="1989185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526CBCE-DBAF-484D-B48E-43EA77B23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87" y="5086020"/>
            <a:ext cx="2801326" cy="2002688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780F7F2-6D4E-42FF-BA84-76C1AE578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43" y="5012079"/>
            <a:ext cx="2342158" cy="2085636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F89D03D-CF8C-46AC-A00A-E910E8270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0" y="4998527"/>
            <a:ext cx="2443958" cy="2002688"/>
          </a:xfrm>
          <a:prstGeom prst="rect">
            <a:avLst/>
          </a:prstGeom>
        </p:spPr>
      </p:pic>
      <p:sp>
        <p:nvSpPr>
          <p:cNvPr id="15" name="Αστέρι: 5 ακτίνες 14">
            <a:extLst>
              <a:ext uri="{FF2B5EF4-FFF2-40B4-BE49-F238E27FC236}">
                <a16:creationId xmlns:a16="http://schemas.microsoft.com/office/drawing/2014/main" id="{E2B2886F-7983-44C2-A67D-6A5B8AC73523}"/>
              </a:ext>
            </a:extLst>
          </p:cNvPr>
          <p:cNvSpPr/>
          <p:nvPr/>
        </p:nvSpPr>
        <p:spPr>
          <a:xfrm>
            <a:off x="11535508" y="5122033"/>
            <a:ext cx="585055" cy="59787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Καρδιά 15">
            <a:extLst>
              <a:ext uri="{FF2B5EF4-FFF2-40B4-BE49-F238E27FC236}">
                <a16:creationId xmlns:a16="http://schemas.microsoft.com/office/drawing/2014/main" id="{30ABF7A4-7E9B-4915-A7FC-F64DF424A176}"/>
              </a:ext>
            </a:extLst>
          </p:cNvPr>
          <p:cNvSpPr/>
          <p:nvPr/>
        </p:nvSpPr>
        <p:spPr>
          <a:xfrm>
            <a:off x="4852992" y="5086020"/>
            <a:ext cx="533354" cy="5793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Ήλιος 16">
            <a:extLst>
              <a:ext uri="{FF2B5EF4-FFF2-40B4-BE49-F238E27FC236}">
                <a16:creationId xmlns:a16="http://schemas.microsoft.com/office/drawing/2014/main" id="{19AE5C61-FAFB-427D-A6AF-D37E254FB7AF}"/>
              </a:ext>
            </a:extLst>
          </p:cNvPr>
          <p:cNvSpPr/>
          <p:nvPr/>
        </p:nvSpPr>
        <p:spPr>
          <a:xfrm>
            <a:off x="1828800" y="5086020"/>
            <a:ext cx="703385" cy="63388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Σύννεφο 17">
            <a:extLst>
              <a:ext uri="{FF2B5EF4-FFF2-40B4-BE49-F238E27FC236}">
                <a16:creationId xmlns:a16="http://schemas.microsoft.com/office/drawing/2014/main" id="{6E68D139-5D6A-4FEF-BA0A-461B4DDEF055}"/>
              </a:ext>
            </a:extLst>
          </p:cNvPr>
          <p:cNvSpPr/>
          <p:nvPr/>
        </p:nvSpPr>
        <p:spPr>
          <a:xfrm>
            <a:off x="8018585" y="5122033"/>
            <a:ext cx="936428" cy="4347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7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9162E5-18C3-42F8-90F3-831F1C99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5E2614F-0933-4901-B131-F7B853E31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0409"/>
            <a:ext cx="10326710" cy="1254994"/>
          </a:xfr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7936886-9B1C-451A-9919-63B3AD8D5B1F}"/>
              </a:ext>
            </a:extLst>
          </p:cNvPr>
          <p:cNvSpPr/>
          <p:nvPr/>
        </p:nvSpPr>
        <p:spPr>
          <a:xfrm>
            <a:off x="665870" y="3743123"/>
            <a:ext cx="10860259" cy="1547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E709D819-38C4-45CE-8BE7-85B2C6462B1D}"/>
              </a:ext>
            </a:extLst>
          </p:cNvPr>
          <p:cNvSpPr/>
          <p:nvPr/>
        </p:nvSpPr>
        <p:spPr>
          <a:xfrm>
            <a:off x="9453489" y="4182044"/>
            <a:ext cx="1900311" cy="18603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>
                <a:solidFill>
                  <a:schemeClr val="tx1"/>
                </a:solidFill>
              </a:rPr>
              <a:t>Τα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767F2BCA-F4C1-439C-928D-3DC61A7D4B52}"/>
              </a:ext>
            </a:extLst>
          </p:cNvPr>
          <p:cNvSpPr/>
          <p:nvPr/>
        </p:nvSpPr>
        <p:spPr>
          <a:xfrm>
            <a:off x="4501661" y="4604924"/>
            <a:ext cx="3812345" cy="1014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>
                <a:solidFill>
                  <a:schemeClr val="tx1"/>
                </a:solidFill>
              </a:rPr>
              <a:t>κατάφερες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F666EC5-2344-441B-95F1-9C702CEEDA39}"/>
              </a:ext>
            </a:extLst>
          </p:cNvPr>
          <p:cNvSpPr/>
          <p:nvPr/>
        </p:nvSpPr>
        <p:spPr>
          <a:xfrm>
            <a:off x="1041008" y="4440752"/>
            <a:ext cx="2321170" cy="17008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>
                <a:solidFill>
                  <a:schemeClr val="tx1"/>
                </a:solidFill>
              </a:rPr>
              <a:t>Μάρκο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2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29A7F6-1AAF-49B1-BEEE-188C9786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Φτιάχνω το παζλ</a:t>
            </a:r>
            <a:endParaRPr lang="en-US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10C4C06-EFB7-4A7C-94E7-6FDD5DD6D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397750" cy="1178291"/>
          </a:xfrm>
        </p:spPr>
        <p:txBody>
          <a:bodyPr>
            <a:normAutofit/>
          </a:bodyPr>
          <a:lstStyle/>
          <a:p>
            <a:r>
              <a:rPr lang="el-GR" sz="6000" dirty="0">
                <a:hlinkClick r:id="rId2"/>
              </a:rPr>
              <a:t>Τα κατάφερες Μάρκο!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7218004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151</Words>
  <Application>Microsoft Office PowerPoint</Application>
  <PresentationFormat>Ευρεία οθόνη</PresentationFormat>
  <Paragraphs>21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Αφήγηση παραμυθιού</vt:lpstr>
      <vt:lpstr>Στην διαφάνεια 3 τα παιδιά ενθαρρύνονται να περιγράψουν τις εικόνες του παραμυθιού και να μας πουν ποιον αριθμό θα βάλουν κάτω από κάθε εικόνα. Βοηθάμε τα παιδιά στην περιγραφή των εικόνων κάνοντας ερωτήσεις ΠΟΙΟΣ- ΠΟΥ- ΠΟΤΕ- ΓΙΑΤΙ.  Στη διαφάνεια 4 ρωτάμε τα παιδιά ποια εικόνα θα βάλουμε σε κάθε αριθμό. Τα σύμβολα σε κάθε εικόνα βοηθούν στον προσδιορισμό της εικόνας από τα παιδιά κατά την εξ αποστάσεως εκπαίδευση.  Στη διαφάνεια 5 τα παιδιά τοποθετούν τα σχήματα πάνω στη μαύρη γραμμή, ώστε να σχηματιστεί ο τίτλος του παραμυθιού.</vt:lpstr>
      <vt:lpstr>Παρουσίαση του PowerPoint</vt:lpstr>
      <vt:lpstr>Βάλε τις εικόνες στη σωστή στήλη και αφηγήσου το παραμύθι με δικά σου λόγια</vt:lpstr>
      <vt:lpstr>Παρουσίαση του PowerPoint</vt:lpstr>
      <vt:lpstr>Φτιάχνω το παζλ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gianis_katerina</dc:creator>
  <cp:lastModifiedBy>gianis_katerina</cp:lastModifiedBy>
  <cp:revision>14</cp:revision>
  <dcterms:created xsi:type="dcterms:W3CDTF">2020-12-14T10:09:02Z</dcterms:created>
  <dcterms:modified xsi:type="dcterms:W3CDTF">2020-12-15T13:38:04Z</dcterms:modified>
</cp:coreProperties>
</file>