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3C476-6DD9-4C59-B2DC-A92B9AEB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7F39E80-DECC-4E12-A10A-6E07C44CD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D918D5-8C19-4B2D-81ED-749F904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B1A0DA-7B7A-44FC-AF54-3D81E596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694007-811E-47DF-8D5A-59B83D50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8890C9-6401-48B3-8987-15018AFF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6902FE1-756A-45A6-8A3F-999D8389C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5367EA-80A5-4E88-862C-CCE4C11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578481-CD0D-43C0-8DAE-CB0508E9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7DCABA-BC60-4B51-AE29-70A48371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C7B7763-5AC0-4FFA-8168-77D78D28A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F6BE56A-90C4-4A7C-9447-DCEF41378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493F07-FFD1-4012-96D4-2EDD1C7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E05D76-1A71-477A-B69A-C058CE00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2C1D14-8DF4-42C9-8D3C-34E79BAA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5B3DF1-AFEC-44A1-A3F4-91FAA871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63A8D3-F35C-4574-8A98-897A9B93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FB1B0F-A11A-4BE3-8330-00CB7F28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370B5F-10A0-496E-A800-F704226C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1747ED-E498-4CAD-A688-60B2F0F2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043C0E-C2AE-48D3-9F53-59CA4C53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31F193-2CA0-44D7-A69F-A3D7A233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F5921-AAFC-4863-AC11-A82CB12E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9305CC-0B84-40DA-9541-B00BDE1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4CA7BD-A4F4-49B3-AF5E-3B70F528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F2B522-F95E-4F8E-B75E-A82DADC6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B31B2A-B46B-4D61-A608-842B5747F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A2CC4D-F5DA-4A4B-92E5-EA51A66E7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5201B4-4351-4C32-9A93-39DE6557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3B80A57-226C-4297-A1C2-D5D445EC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20FE11-1099-40B9-BACF-C31C6E49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E0CBA6-61B1-4AF8-AD46-BDB33D5A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315BCB-474D-460B-BE4E-5930EC4A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E4B73E3-B37D-4D87-A7F3-ED0465F85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4C47C79-EF79-4C1E-A2D6-66E0DA77E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E42377B-D958-443B-9319-CF6A35A08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FD2F7AB-A351-4DF2-9E5D-6292A9D2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FDAC502-7DE6-4A30-AD08-74592E26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A67DDF5-FC34-4403-9024-D62E4287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7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60ACEC-82BD-47E1-89C1-B9FCA000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D94F7C-C81E-4C16-9B77-0428A872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4B6C03-EC04-488F-827E-17DC5FB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EEB2A2B-5606-43C2-BDF9-014C2B86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06F3C3B-6AE0-4D42-AFEA-A105DC78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496086-40E4-4329-B442-887284FD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A3E53D-FBB6-4FDE-97DA-FA1898F8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60FFEE-9057-4A83-832E-3CF692E3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A9A498-DAA5-45D1-9935-F3D35985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9C1344A-71A9-4081-B791-FB6236681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6C106C-9A4D-4038-B801-25B49381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5D4EEA-FB06-457E-B9B6-D7C26611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7ACF2D-BC92-4922-8105-F7DBE904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82546A-2E95-4FA1-A105-DBCDF0C7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DEE5898-D5CF-4E02-8C2B-FBCAD5307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0C700B-C9C5-43E8-84F5-D5AA06E04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064844-19B0-4455-817E-3946FB02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24DDA67-6C10-4A28-8D9D-AF0B219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320C9A-5552-4CF8-B452-93EC5361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CA2F902-CF58-47DB-B355-2A086BB0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0F69EB-ACC7-4B95-B4AD-80022F252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35038A-8931-4A71-99FA-B1B0A4375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3D66-3C37-4797-BE1B-AA64F19EBEA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FCBFE0-5667-4621-8962-C1900AD9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19B475-6A0B-4795-B115-8D92C404B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83FC-855E-4CD4-80B3-FB9AA518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uPS8IBG7Lo&amp;ab_channel=%CE%A0%CE%B5%CF%82%CE%BC%CE%BF%CF%85%CE%AD%CE%BD%CE%B1%CF%80%CE%B1%CF%81%CE%B1%CE%BC%CF%8D%CE%B8%CE%B9%21-Tellmeafairytale%2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EC624C-686C-48C3-A57D-0514951A9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E495619-352A-4A39-A343-4A5EFBA6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6411" y="5390783"/>
            <a:ext cx="3336758" cy="632652"/>
          </a:xfrm>
        </p:spPr>
        <p:txBody>
          <a:bodyPr/>
          <a:lstStyle/>
          <a:p>
            <a:r>
              <a:rPr lang="el-GR" dirty="0">
                <a:hlinkClick r:id="rId2"/>
              </a:rPr>
              <a:t>αφήγηση παραμυθιού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B77E02D-8530-4298-BE73-F1C275DF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8" y="125534"/>
            <a:ext cx="9236241" cy="506007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2B235DF-3306-48C7-A922-F844D8FA2DC8}"/>
              </a:ext>
            </a:extLst>
          </p:cNvPr>
          <p:cNvSpPr/>
          <p:nvPr/>
        </p:nvSpPr>
        <p:spPr>
          <a:xfrm>
            <a:off x="428625" y="6023435"/>
            <a:ext cx="11472863" cy="6326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Διδακτική αξιοποίηση παραμυθιού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l-GR" dirty="0">
                <a:solidFill>
                  <a:schemeClr val="tx1"/>
                </a:solidFill>
              </a:rPr>
              <a:t>Κατερίνα Σιδηροπούλου, Νηπιαγωγός Ειδικής Αγωγής Εκπαίδευσης, ΠΕ61, </a:t>
            </a:r>
            <a:r>
              <a:rPr lang="en-US" dirty="0" err="1">
                <a:solidFill>
                  <a:schemeClr val="tx1"/>
                </a:solidFill>
              </a:rPr>
              <a:t>Msc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21FB39-3E24-42B9-B182-BDE4EB5A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Τι βλέπεις σε κάθε εικόνα</a:t>
            </a:r>
            <a:r>
              <a:rPr lang="en-US" dirty="0"/>
              <a:t>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D797B6-3A06-4C79-8C2C-364E5AB5F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8" y="979934"/>
            <a:ext cx="2267627" cy="214827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AE2594-CBFC-453B-8C53-A29137A2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53" y="905899"/>
            <a:ext cx="2254783" cy="220505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F9C9A2C-B8CE-42B6-BB8D-99C698A39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76" y="905899"/>
            <a:ext cx="2471735" cy="220505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A1CCB49-44F8-4599-88A9-3A2739398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33" y="923156"/>
            <a:ext cx="2925877" cy="226183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B4494D5-68EA-4808-AF0E-EFF0BD48A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9" y="3950213"/>
            <a:ext cx="2137206" cy="2422282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0D544C2-686D-4277-923C-4DF94D5E4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07" y="4064207"/>
            <a:ext cx="2395777" cy="239209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656D35BE-BD62-4579-8C69-4A8689549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00" y="3866408"/>
            <a:ext cx="2713803" cy="2589892"/>
          </a:xfrm>
          <a:prstGeom prst="rect">
            <a:avLst/>
          </a:prstGeom>
        </p:spPr>
      </p:pic>
      <p:sp>
        <p:nvSpPr>
          <p:cNvPr id="20" name="Αστέρι: 5 ακτίνες 19">
            <a:extLst>
              <a:ext uri="{FF2B5EF4-FFF2-40B4-BE49-F238E27FC236}">
                <a16:creationId xmlns:a16="http://schemas.microsoft.com/office/drawing/2014/main" id="{971ADF7D-DEFA-4482-9C6C-6CE71601888A}"/>
              </a:ext>
            </a:extLst>
          </p:cNvPr>
          <p:cNvSpPr/>
          <p:nvPr/>
        </p:nvSpPr>
        <p:spPr>
          <a:xfrm>
            <a:off x="1181412" y="2785973"/>
            <a:ext cx="1335054" cy="10348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1" name="Αστέρι: 5 ακτίνες 20">
            <a:extLst>
              <a:ext uri="{FF2B5EF4-FFF2-40B4-BE49-F238E27FC236}">
                <a16:creationId xmlns:a16="http://schemas.microsoft.com/office/drawing/2014/main" id="{FC4EDA10-A4F5-445E-AE60-0FA78458BB9A}"/>
              </a:ext>
            </a:extLst>
          </p:cNvPr>
          <p:cNvSpPr/>
          <p:nvPr/>
        </p:nvSpPr>
        <p:spPr>
          <a:xfrm>
            <a:off x="3945301" y="2741596"/>
            <a:ext cx="1358896" cy="10792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2" name="Αστέρι: 5 ακτίνες 21">
            <a:extLst>
              <a:ext uri="{FF2B5EF4-FFF2-40B4-BE49-F238E27FC236}">
                <a16:creationId xmlns:a16="http://schemas.microsoft.com/office/drawing/2014/main" id="{81F40D58-9E6A-4BC2-BC5E-BB0A7FFB6AB2}"/>
              </a:ext>
            </a:extLst>
          </p:cNvPr>
          <p:cNvSpPr/>
          <p:nvPr/>
        </p:nvSpPr>
        <p:spPr>
          <a:xfrm>
            <a:off x="6733032" y="2772246"/>
            <a:ext cx="1042900" cy="1094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3" name="Αστέρι: 5 ακτίνες 22">
            <a:extLst>
              <a:ext uri="{FF2B5EF4-FFF2-40B4-BE49-F238E27FC236}">
                <a16:creationId xmlns:a16="http://schemas.microsoft.com/office/drawing/2014/main" id="{BA9F622C-D3B3-40D7-8F73-55DFB224A181}"/>
              </a:ext>
            </a:extLst>
          </p:cNvPr>
          <p:cNvSpPr/>
          <p:nvPr/>
        </p:nvSpPr>
        <p:spPr>
          <a:xfrm>
            <a:off x="9594206" y="2934559"/>
            <a:ext cx="1107603" cy="8863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4" name="Αστέρι: 5 ακτίνες 23">
            <a:extLst>
              <a:ext uri="{FF2B5EF4-FFF2-40B4-BE49-F238E27FC236}">
                <a16:creationId xmlns:a16="http://schemas.microsoft.com/office/drawing/2014/main" id="{F95EFE91-9EFF-4136-AD4F-F9F96794E5B7}"/>
              </a:ext>
            </a:extLst>
          </p:cNvPr>
          <p:cNvSpPr/>
          <p:nvPr/>
        </p:nvSpPr>
        <p:spPr>
          <a:xfrm>
            <a:off x="1558664" y="6029658"/>
            <a:ext cx="1216048" cy="11291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25" name="Αστέρι: 5 ακτίνες 24">
            <a:extLst>
              <a:ext uri="{FF2B5EF4-FFF2-40B4-BE49-F238E27FC236}">
                <a16:creationId xmlns:a16="http://schemas.microsoft.com/office/drawing/2014/main" id="{44B7D696-C68C-414D-A66C-B004E459C1BA}"/>
              </a:ext>
            </a:extLst>
          </p:cNvPr>
          <p:cNvSpPr/>
          <p:nvPr/>
        </p:nvSpPr>
        <p:spPr>
          <a:xfrm>
            <a:off x="5220847" y="6029658"/>
            <a:ext cx="1216048" cy="11291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26" name="Αστέρι: 5 ακτίνες 25">
            <a:extLst>
              <a:ext uri="{FF2B5EF4-FFF2-40B4-BE49-F238E27FC236}">
                <a16:creationId xmlns:a16="http://schemas.microsoft.com/office/drawing/2014/main" id="{3DB73B14-4C01-4BE5-AAB5-BBDA3DBFAC8F}"/>
              </a:ext>
            </a:extLst>
          </p:cNvPr>
          <p:cNvSpPr/>
          <p:nvPr/>
        </p:nvSpPr>
        <p:spPr>
          <a:xfrm>
            <a:off x="9442683" y="6119414"/>
            <a:ext cx="1053892" cy="11291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586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D804F-1158-4216-B993-56A73289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Τι ευχήθηκε ο </a:t>
            </a:r>
            <a:r>
              <a:rPr lang="el-GR" sz="4000" dirty="0" err="1"/>
              <a:t>ποντικούλης</a:t>
            </a:r>
            <a:r>
              <a:rPr lang="el-GR" sz="4000" dirty="0"/>
              <a:t> να αποκτήσει</a:t>
            </a:r>
            <a:r>
              <a:rPr lang="en-US" sz="4000" dirty="0"/>
              <a:t>;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F477447-8683-49D3-B3DB-094A9F75E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69" y="2754104"/>
            <a:ext cx="2488784" cy="386326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02E86C8-1907-4CAC-9715-E3188610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85" y="2754104"/>
            <a:ext cx="2634915" cy="39486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DB066F-AD7E-4AFD-A256-92820CB5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245" y="2839453"/>
            <a:ext cx="2070686" cy="347211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63BDFF-7986-4678-BB21-1536F9EF3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887" y="2754104"/>
            <a:ext cx="2857500" cy="3803106"/>
          </a:xfrm>
          <a:prstGeom prst="rect">
            <a:avLst/>
          </a:prstGeom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9AD7387-67F1-4036-9C17-56F34AF9FC49}"/>
              </a:ext>
            </a:extLst>
          </p:cNvPr>
          <p:cNvSpPr/>
          <p:nvPr/>
        </p:nvSpPr>
        <p:spPr>
          <a:xfrm>
            <a:off x="122069" y="1657350"/>
            <a:ext cx="2378244" cy="728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Χριστουγεννιάτικο δέντρο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2951CA8-528D-46F3-A819-24591F5E0F4D}"/>
              </a:ext>
            </a:extLst>
          </p:cNvPr>
          <p:cNvSpPr/>
          <p:nvPr/>
        </p:nvSpPr>
        <p:spPr>
          <a:xfrm>
            <a:off x="3958765" y="1657350"/>
            <a:ext cx="1386636" cy="728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Βιβλίο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EE6A1FB7-CA1A-46EB-9F3E-BD0F8A18BEA1}"/>
              </a:ext>
            </a:extLst>
          </p:cNvPr>
          <p:cNvSpPr/>
          <p:nvPr/>
        </p:nvSpPr>
        <p:spPr>
          <a:xfrm>
            <a:off x="7297780" y="1657351"/>
            <a:ext cx="1243013" cy="728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Φίλο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F4B9B975-D5C9-4EE7-BDAA-8E72CF59D6A9}"/>
              </a:ext>
            </a:extLst>
          </p:cNvPr>
          <p:cNvSpPr/>
          <p:nvPr/>
        </p:nvSpPr>
        <p:spPr>
          <a:xfrm>
            <a:off x="10142868" y="1657350"/>
            <a:ext cx="1938842" cy="7286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Αυτοκινητάκι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0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1DA747-09C3-412E-BA9F-1668B8AB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4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dirty="0"/>
              <a:t>Σβήσε τα ζωάκια που δε συνάντησες στο παραμύθι</a:t>
            </a:r>
            <a:endParaRPr lang="en-US" sz="28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3135AE7-584B-43CD-9406-328F0C75A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58" y="4230477"/>
            <a:ext cx="3553638" cy="22623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4EB856-6FBB-4E63-B8BB-BA73CF3B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367" y="4749799"/>
            <a:ext cx="2619375" cy="17430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6CEA31-BD4F-4E94-A8CA-DD7540A79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74106"/>
            <a:ext cx="2466975" cy="18478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391367-290B-47CE-B4D5-2577143AA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610" y="1374106"/>
            <a:ext cx="2466975" cy="18478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E431873-DFC1-4214-ADB7-87054F57D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898" y="4362637"/>
            <a:ext cx="2628900" cy="211337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1461BCD-5A2A-47A5-A7A4-AFD04D56E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549" y="1329582"/>
            <a:ext cx="2628901" cy="19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D5B0-265A-4AB8-997B-3B9F26E3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33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dirty="0"/>
              <a:t>Βάλε σε κάθε δέντρο το αστέρι που ταιριάζει</a:t>
            </a:r>
            <a:endParaRPr lang="en-US" sz="2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15D7C69-74B3-4F8E-A016-972C7800D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158" y="3516859"/>
            <a:ext cx="2087095" cy="2450804"/>
          </a:xfrm>
          <a:prstGeom prst="rect">
            <a:avLst/>
          </a:prstGeom>
        </p:spPr>
      </p:pic>
      <p:sp>
        <p:nvSpPr>
          <p:cNvPr id="4" name="Ισοσκελές τρίγωνο 3">
            <a:extLst>
              <a:ext uri="{FF2B5EF4-FFF2-40B4-BE49-F238E27FC236}">
                <a16:creationId xmlns:a16="http://schemas.microsoft.com/office/drawing/2014/main" id="{021D0E18-7CFF-4351-AB00-AB4A4B92EA8F}"/>
              </a:ext>
            </a:extLst>
          </p:cNvPr>
          <p:cNvSpPr/>
          <p:nvPr/>
        </p:nvSpPr>
        <p:spPr>
          <a:xfrm>
            <a:off x="216316" y="3591239"/>
            <a:ext cx="1907388" cy="241834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2870C6-3252-4C16-A949-F63591720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99" y="3516859"/>
            <a:ext cx="2242402" cy="245080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60448F-C269-44F1-AB21-E8AA739E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420" y="3516859"/>
            <a:ext cx="2087096" cy="24508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BA8C7F3-48A2-463A-8330-2878E50C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232" y="3558782"/>
            <a:ext cx="1982452" cy="2450804"/>
          </a:xfrm>
          <a:prstGeom prst="rect">
            <a:avLst/>
          </a:prstGeom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FBA8C1F3-CFB8-4495-938A-10F1458F6F38}"/>
              </a:ext>
            </a:extLst>
          </p:cNvPr>
          <p:cNvSpPr/>
          <p:nvPr/>
        </p:nvSpPr>
        <p:spPr>
          <a:xfrm>
            <a:off x="1357505" y="5341715"/>
            <a:ext cx="372979" cy="385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1B5B351C-464A-43F7-921C-6D0C4E1E97A7}"/>
              </a:ext>
            </a:extLst>
          </p:cNvPr>
          <p:cNvSpPr/>
          <p:nvPr/>
        </p:nvSpPr>
        <p:spPr>
          <a:xfrm>
            <a:off x="3441032" y="4559968"/>
            <a:ext cx="397042" cy="39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5604252-5025-4A70-BD77-2EC26D4B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68" y="5258103"/>
            <a:ext cx="414564" cy="40846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FE7C06B-0F37-4B73-B58E-0A1BF79C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31" y="5258102"/>
            <a:ext cx="414564" cy="40846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15D8734-60CF-4AAF-ACE6-9C35541F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6" y="5327512"/>
            <a:ext cx="384081" cy="402371"/>
          </a:xfrm>
          <a:prstGeom prst="rect">
            <a:avLst/>
          </a:prstGeom>
        </p:spPr>
      </p:pic>
      <p:sp>
        <p:nvSpPr>
          <p:cNvPr id="16" name="Οβάλ 15">
            <a:extLst>
              <a:ext uri="{FF2B5EF4-FFF2-40B4-BE49-F238E27FC236}">
                <a16:creationId xmlns:a16="http://schemas.microsoft.com/office/drawing/2014/main" id="{DF1CD42A-20A3-4401-A455-8C13C21EDFB2}"/>
              </a:ext>
            </a:extLst>
          </p:cNvPr>
          <p:cNvSpPr/>
          <p:nvPr/>
        </p:nvSpPr>
        <p:spPr>
          <a:xfrm>
            <a:off x="5941793" y="4274489"/>
            <a:ext cx="401053" cy="3850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E7EE7BD-4E6C-4299-A4A5-66F1DEBB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229" y="4964320"/>
            <a:ext cx="414564" cy="396274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A91678FD-F2C0-40C4-885B-0F6EA57FE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934" y="4945441"/>
            <a:ext cx="414564" cy="39627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F8D6DB27-451C-4648-AF30-25DE509EE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056" y="5528589"/>
            <a:ext cx="414564" cy="396274"/>
          </a:xfrm>
          <a:prstGeom prst="rect">
            <a:avLst/>
          </a:prstGeom>
        </p:spPr>
      </p:pic>
      <p:sp>
        <p:nvSpPr>
          <p:cNvPr id="20" name="Οβάλ 19">
            <a:extLst>
              <a:ext uri="{FF2B5EF4-FFF2-40B4-BE49-F238E27FC236}">
                <a16:creationId xmlns:a16="http://schemas.microsoft.com/office/drawing/2014/main" id="{1F944C06-295B-4D03-B4EA-55EAA9AC5D0E}"/>
              </a:ext>
            </a:extLst>
          </p:cNvPr>
          <p:cNvSpPr/>
          <p:nvPr/>
        </p:nvSpPr>
        <p:spPr>
          <a:xfrm>
            <a:off x="8527336" y="4274489"/>
            <a:ext cx="376032" cy="385010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0870076B-1D25-461B-9F25-68A3C2E19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958" y="5008808"/>
            <a:ext cx="390178" cy="39627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24F5F7B-1B2C-4D7F-A674-589238210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443" y="5008808"/>
            <a:ext cx="390178" cy="39627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55E6054-9A8B-4ED8-9E87-D9422B3D6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325" y="5528448"/>
            <a:ext cx="390178" cy="396274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A7F2218F-3114-4361-A59E-4AD15B279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721" y="4964320"/>
            <a:ext cx="390178" cy="396274"/>
          </a:xfrm>
          <a:prstGeom prst="rect">
            <a:avLst/>
          </a:prstGeom>
        </p:spPr>
      </p:pic>
      <p:sp>
        <p:nvSpPr>
          <p:cNvPr id="25" name="Οβάλ 24">
            <a:extLst>
              <a:ext uri="{FF2B5EF4-FFF2-40B4-BE49-F238E27FC236}">
                <a16:creationId xmlns:a16="http://schemas.microsoft.com/office/drawing/2014/main" id="{EE26A5AB-8E50-4327-932B-C1E5BCD00603}"/>
              </a:ext>
            </a:extLst>
          </p:cNvPr>
          <p:cNvSpPr/>
          <p:nvPr/>
        </p:nvSpPr>
        <p:spPr>
          <a:xfrm>
            <a:off x="10834495" y="4800412"/>
            <a:ext cx="415031" cy="4576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Αστέρι: 6 ακτίνες 26">
            <a:extLst>
              <a:ext uri="{FF2B5EF4-FFF2-40B4-BE49-F238E27FC236}">
                <a16:creationId xmlns:a16="http://schemas.microsoft.com/office/drawing/2014/main" id="{1CBB9994-F12C-4D6D-98CD-1F79ABBF76A8}"/>
              </a:ext>
            </a:extLst>
          </p:cNvPr>
          <p:cNvSpPr/>
          <p:nvPr/>
        </p:nvSpPr>
        <p:spPr>
          <a:xfrm>
            <a:off x="384884" y="1008415"/>
            <a:ext cx="1570251" cy="1714687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Αστέρι: 6 ακτίνες 32">
            <a:extLst>
              <a:ext uri="{FF2B5EF4-FFF2-40B4-BE49-F238E27FC236}">
                <a16:creationId xmlns:a16="http://schemas.microsoft.com/office/drawing/2014/main" id="{8486DA1E-6EF4-477A-A611-11597A786ED9}"/>
              </a:ext>
            </a:extLst>
          </p:cNvPr>
          <p:cNvSpPr/>
          <p:nvPr/>
        </p:nvSpPr>
        <p:spPr>
          <a:xfrm>
            <a:off x="2935563" y="965018"/>
            <a:ext cx="1664135" cy="1714687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4" name="Αστέρι: 6 ακτίνες 33">
            <a:extLst>
              <a:ext uri="{FF2B5EF4-FFF2-40B4-BE49-F238E27FC236}">
                <a16:creationId xmlns:a16="http://schemas.microsoft.com/office/drawing/2014/main" id="{962B706A-323D-4614-A17E-D84EBA27149F}"/>
              </a:ext>
            </a:extLst>
          </p:cNvPr>
          <p:cNvSpPr/>
          <p:nvPr/>
        </p:nvSpPr>
        <p:spPr>
          <a:xfrm>
            <a:off x="5681894" y="924199"/>
            <a:ext cx="1535307" cy="1714687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5" name="Αστέρι: 6 ακτίνες 34">
            <a:extLst>
              <a:ext uri="{FF2B5EF4-FFF2-40B4-BE49-F238E27FC236}">
                <a16:creationId xmlns:a16="http://schemas.microsoft.com/office/drawing/2014/main" id="{7BB0E5AB-B9BF-4B24-8618-7139945F28E8}"/>
              </a:ext>
            </a:extLst>
          </p:cNvPr>
          <p:cNvSpPr/>
          <p:nvPr/>
        </p:nvSpPr>
        <p:spPr>
          <a:xfrm>
            <a:off x="7930226" y="1074051"/>
            <a:ext cx="1570251" cy="1526932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6" name="Αστέρι: 6 ακτίνες 35">
            <a:extLst>
              <a:ext uri="{FF2B5EF4-FFF2-40B4-BE49-F238E27FC236}">
                <a16:creationId xmlns:a16="http://schemas.microsoft.com/office/drawing/2014/main" id="{D24E610B-1686-4D8A-9084-11B333CA1BFA}"/>
              </a:ext>
            </a:extLst>
          </p:cNvPr>
          <p:cNvSpPr/>
          <p:nvPr/>
        </p:nvSpPr>
        <p:spPr>
          <a:xfrm>
            <a:off x="10274356" y="1063523"/>
            <a:ext cx="1535307" cy="1517676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98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63</Words>
  <Application>Microsoft Office PowerPoint</Application>
  <PresentationFormat>Ευρεία οθόνη</PresentationFormat>
  <Paragraphs>22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Τι βλέπεις σε κάθε εικόνα;</vt:lpstr>
      <vt:lpstr>Τι ευχήθηκε ο ποντικούλης να αποκτήσει;</vt:lpstr>
      <vt:lpstr>Σβήσε τα ζωάκια που δε συνάντησες στο παραμύθι</vt:lpstr>
      <vt:lpstr>Βάλε σε κάθε δέντρο το αστέρι που ταιριάζει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gianis_katerina</dc:creator>
  <cp:lastModifiedBy>gianis_katerina</cp:lastModifiedBy>
  <cp:revision>10</cp:revision>
  <dcterms:created xsi:type="dcterms:W3CDTF">2020-12-14T14:42:45Z</dcterms:created>
  <dcterms:modified xsi:type="dcterms:W3CDTF">2020-12-15T13:40:40Z</dcterms:modified>
</cp:coreProperties>
</file>