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1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0F0988-0E03-49B3-A3B9-99F6C4B5D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CFFC63C-975F-4CB6-B287-2320FCF78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31C958-4277-427D-B6A6-E800DCA5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1D2935-EA8F-4DC0-9AE9-A5EB80F6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461483-1CA6-4CB8-B6AD-A5A14107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E2ADC-BC09-49C7-9DEC-5FF8117A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93CE1D7-B8C3-40A7-B5E5-68710A416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0C904F-69F9-44CB-8CDE-B92498D1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997D2A-BCE5-4D9A-8905-C75B29D6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969914-B51C-40C0-BF46-0446CDDD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5B8B0E3-A085-4FF8-8A7F-17385BC9F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35D42D2-82F2-4AE7-BAD4-07CA6E1B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5F0855-AF72-4C72-B6A3-FD3803D6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7DBADC-C62C-4EF1-959F-6A03D8FE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6CF9E9-943B-4622-B22C-7F00D357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02517C-30E8-4446-822F-9651CA6E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5FC598-68FF-4B1F-958C-28EBE7777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463EE6-2901-45C1-8F65-6BFD082B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2BBF0B-170D-4D26-A98C-D6D88DFC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A3DC7B-CCC0-4E02-8EEF-244B18F3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2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3B489F-A4A2-47C1-9FBE-76A6FEBD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168796-915B-474A-A78C-DE41DBE4E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C94C62-128A-4DE3-9A7A-3592B07D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047991-3A06-4882-91DC-2B59A40D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1DABAC-B832-420C-BA49-E7880A63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81ED03-2E72-42B3-BB45-B2F2095E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64202E-C0D9-4F55-99D3-15F7D0C41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0E3ED39-D97B-4009-BEF5-2F1B54B31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D3055D-D507-42CD-A205-5AD26419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10EB0A1-97C8-4F53-B991-3A7376E5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5D02DEF-4CE8-4A54-B4E9-6C58C602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E45175-6584-4924-AB95-10D4D907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6E29D9F-6C94-4118-98D7-8590A7C47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9130388-5DAC-4AB4-BE2D-3B55B8E9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0FD07BC-E32C-4914-ABA7-9BDB822B5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874B3C6-255D-43B6-A4C8-B6F2EDFF0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EB6C5E7-A37D-49EC-8AF1-D905FDAD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32C53DC-1C6E-4053-B7D5-CD3A5DE9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FE172A8-7058-42E4-BE53-72663E4E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7D7CE1-4D95-404E-A8CF-D3CC85FC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DAD008-985D-40F1-9831-4B28AA12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C31554A-1600-4B25-B5AD-E59EC6D9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F823D6E-3ABC-46E4-9EC1-5857F1AA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A05C9A5-792E-4A2E-9414-7A85AC41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60E0361-191B-4781-8281-D2B5BBA5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1F64BCE-CA21-4FA5-8C4A-9DE04EBD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9FC857-5278-4253-9A0D-24C7DB0B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898B3B-32FB-4DBB-9428-AE8F0937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6201B00-CA87-45C2-8605-CBE56A863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ADAE7F7-5664-49D7-9A3A-BD163AD4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0BA360-99D5-4DEF-B747-2D8D6805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3291ED-523E-4989-954F-A799F4F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9920CD-2824-4404-8DA0-5A4D9940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38B2ED4-9297-40BE-8F15-3C93A10CE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3BAAC0-395C-4B98-B0BA-B2259A5AE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D6156CE-6369-451B-A3F9-A172EDFF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8304AB0-275C-456F-9675-C81BB7E9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2E57782-A1D5-4705-BEE6-C62607B8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A7ACA7B-C109-47F7-8BFE-1B0D4D8A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9C187A-F2F0-4735-8F64-310641BB0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54ED45-58D3-419C-B5B8-7B483F275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9FB7-9CB9-4624-804A-C433A6223647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F4CB7E-FFB4-48A2-93F5-9B209A026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F90E48-809B-4F34-82DF-676355820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498E-03D4-4D53-8DC4-8C3F590B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9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j4ymys7520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74040C-A526-445E-B1A3-09D6C00E7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endParaRPr lang="en-US" sz="4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6115D2F-2692-4821-9EE2-84304B81C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614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l-GR" dirty="0"/>
              <a:t>Στίχοι παραμυθιού</a:t>
            </a:r>
            <a:r>
              <a:rPr lang="en-US" dirty="0"/>
              <a:t>: </a:t>
            </a:r>
            <a:r>
              <a:rPr lang="el-GR" dirty="0"/>
              <a:t>Αιμιλία Αγγελοπούλου, ΠΕ86  εκπαιδευτικός Πληροφορικής, </a:t>
            </a:r>
            <a:r>
              <a:rPr lang="en-US" dirty="0" err="1"/>
              <a:t>Msc</a:t>
            </a:r>
            <a:endParaRPr lang="el-GR" dirty="0"/>
          </a:p>
          <a:p>
            <a:r>
              <a:rPr lang="el-GR" dirty="0"/>
              <a:t>Μουσική Επιμέλεια</a:t>
            </a:r>
            <a:r>
              <a:rPr lang="en-US" dirty="0"/>
              <a:t>: </a:t>
            </a:r>
            <a:r>
              <a:rPr lang="el-GR" dirty="0"/>
              <a:t>Νικολέττα </a:t>
            </a:r>
            <a:r>
              <a:rPr lang="el-GR" dirty="0" err="1"/>
              <a:t>Γκούντα</a:t>
            </a:r>
            <a:r>
              <a:rPr lang="el-GR" dirty="0"/>
              <a:t>, ΠΕ79</a:t>
            </a:r>
            <a:r>
              <a:rPr lang="en-US" dirty="0"/>
              <a:t> </a:t>
            </a:r>
            <a:r>
              <a:rPr lang="el-GR" dirty="0"/>
              <a:t>Εκπαιδευτικός Μουσικής, </a:t>
            </a:r>
            <a:r>
              <a:rPr lang="en-US" dirty="0" err="1"/>
              <a:t>Msc</a:t>
            </a:r>
            <a:endParaRPr lang="el-GR" dirty="0"/>
          </a:p>
          <a:p>
            <a:r>
              <a:rPr lang="el-GR" dirty="0"/>
              <a:t>Διδακτική αξιοποίηση παραμυθιού</a:t>
            </a:r>
            <a:r>
              <a:rPr lang="en-US" dirty="0"/>
              <a:t>: </a:t>
            </a:r>
            <a:r>
              <a:rPr lang="el-GR" dirty="0"/>
              <a:t>Κατερίνα Σιδηροπούλου</a:t>
            </a:r>
            <a:r>
              <a:rPr lang="en-US" dirty="0"/>
              <a:t>, </a:t>
            </a:r>
            <a:r>
              <a:rPr lang="el-GR" dirty="0"/>
              <a:t>ΠΕ61, Νηπιαγωγός Ειδικής Αγωγής Εκπαίδευσης, </a:t>
            </a:r>
            <a:r>
              <a:rPr lang="en-US" dirty="0" err="1"/>
              <a:t>Msc</a:t>
            </a:r>
            <a:endParaRPr lang="en-US" dirty="0"/>
          </a:p>
          <a:p>
            <a:r>
              <a:rPr lang="el-GR" dirty="0"/>
              <a:t>Αφήγηση παραμυθιού</a:t>
            </a:r>
            <a:r>
              <a:rPr lang="en-US" dirty="0"/>
              <a:t>: </a:t>
            </a:r>
            <a:r>
              <a:rPr lang="el-GR" dirty="0"/>
              <a:t>Μαθητές της ΣΤ Δημοτικού των Διαπολιτισμικών σχολείων Μενεμένης (3</a:t>
            </a:r>
            <a:r>
              <a:rPr lang="el-GR" baseline="30000" dirty="0"/>
              <a:t>ο</a:t>
            </a:r>
            <a:r>
              <a:rPr lang="el-GR" dirty="0"/>
              <a:t> &amp; 5</a:t>
            </a:r>
            <a:r>
              <a:rPr lang="el-GR" baseline="30000" dirty="0"/>
              <a:t>ο</a:t>
            </a:r>
            <a:r>
              <a:rPr lang="el-GR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24BAE6C-BFA5-43E9-8BDD-769C1BE7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76726"/>
            <a:ext cx="9143999" cy="3200399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63FB356-3D87-4A19-8665-E5FC00B2D2C9}"/>
              </a:ext>
            </a:extLst>
          </p:cNvPr>
          <p:cNvSpPr/>
          <p:nvPr/>
        </p:nvSpPr>
        <p:spPr>
          <a:xfrm>
            <a:off x="3503192" y="2988217"/>
            <a:ext cx="5185611" cy="336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i="1" dirty="0"/>
              <a:t>Ένα μικρό</a:t>
            </a:r>
            <a:r>
              <a:rPr lang="en-US" sz="2000" i="1" dirty="0"/>
              <a:t> </a:t>
            </a:r>
            <a:r>
              <a:rPr lang="el-GR" sz="2000" i="1" dirty="0"/>
              <a:t>Χριστουγεννιάτικο παραμύθι αγάπης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04813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6ECC48-EC41-4D96-B4F4-9F038094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sz="2400" dirty="0"/>
              <a:t>Με τη βοήθεια των παρακάτω εικόνων αφηγήσου την ιστορία με δικά σου λόγια</a:t>
            </a:r>
            <a:endParaRPr lang="en-US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061523C-EB39-4AB7-89E5-58AA8D2EB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425"/>
            <a:ext cx="1978835" cy="202063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BA65EF4-198A-4DA2-9461-38B4E2575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64" y="1353704"/>
            <a:ext cx="2206486" cy="199508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641DBF3-E9A5-4DEE-89FC-8EEA4D450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80" y="1380800"/>
            <a:ext cx="2035147" cy="20078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F9B55A4-597B-4CB1-B3A4-D10E46D27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84" y="1349169"/>
            <a:ext cx="1978835" cy="202063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1100CA0-D69A-4689-94C0-FF308B75B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15" y="1365209"/>
            <a:ext cx="1848182" cy="197207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7126674-5A5E-4CCB-83D6-2CD81999BB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534"/>
            <a:ext cx="2878746" cy="2001126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E0B5154-2DF5-49A5-98DE-0E47ABEA8C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58" y="4156534"/>
            <a:ext cx="2035146" cy="1958526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E3B7915-4C9F-453E-971D-6D5DBE8076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57" y="4114141"/>
            <a:ext cx="2050632" cy="1878031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5DCC0E1E-FD56-42EB-8FC0-B8F01A47B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4" y="4114141"/>
            <a:ext cx="2249138" cy="1948665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E39033CD-7394-4908-947A-7359F2E2DB8A}"/>
              </a:ext>
            </a:extLst>
          </p:cNvPr>
          <p:cNvSpPr/>
          <p:nvPr/>
        </p:nvSpPr>
        <p:spPr>
          <a:xfrm>
            <a:off x="592745" y="3355539"/>
            <a:ext cx="846628" cy="666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1</a:t>
            </a:r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170CB79A-41B9-42E4-82BB-27A26E0609B3}"/>
              </a:ext>
            </a:extLst>
          </p:cNvPr>
          <p:cNvSpPr/>
          <p:nvPr/>
        </p:nvSpPr>
        <p:spPr>
          <a:xfrm>
            <a:off x="3296653" y="3388660"/>
            <a:ext cx="757989" cy="63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1BEC8A70-35C0-4004-B507-0295DC8834D1}"/>
              </a:ext>
            </a:extLst>
          </p:cNvPr>
          <p:cNvSpPr/>
          <p:nvPr/>
        </p:nvSpPr>
        <p:spPr>
          <a:xfrm>
            <a:off x="5871411" y="3388660"/>
            <a:ext cx="834333" cy="666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3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7B606087-231F-48DC-8003-39EF3C4C8AA1}"/>
              </a:ext>
            </a:extLst>
          </p:cNvPr>
          <p:cNvSpPr/>
          <p:nvPr/>
        </p:nvSpPr>
        <p:spPr>
          <a:xfrm>
            <a:off x="8289758" y="3429000"/>
            <a:ext cx="834333" cy="6259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4</a:t>
            </a:r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3B959241-93C4-4CE8-B243-E52262653262}"/>
              </a:ext>
            </a:extLst>
          </p:cNvPr>
          <p:cNvSpPr/>
          <p:nvPr/>
        </p:nvSpPr>
        <p:spPr>
          <a:xfrm>
            <a:off x="10992853" y="3337284"/>
            <a:ext cx="721894" cy="6662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5</a:t>
            </a:r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AFA6582B-AD19-4908-BD5F-A5809D8BD464}"/>
              </a:ext>
            </a:extLst>
          </p:cNvPr>
          <p:cNvSpPr/>
          <p:nvPr/>
        </p:nvSpPr>
        <p:spPr>
          <a:xfrm>
            <a:off x="822079" y="6174038"/>
            <a:ext cx="755162" cy="637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6</a:t>
            </a:r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24F8EC4D-D370-4370-95A5-E9AD1A1CA53E}"/>
              </a:ext>
            </a:extLst>
          </p:cNvPr>
          <p:cNvSpPr/>
          <p:nvPr/>
        </p:nvSpPr>
        <p:spPr>
          <a:xfrm>
            <a:off x="4247147" y="6115060"/>
            <a:ext cx="877233" cy="637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7</a:t>
            </a:r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317F9B94-745A-43FD-BBDE-4FC25B74DC1E}"/>
              </a:ext>
            </a:extLst>
          </p:cNvPr>
          <p:cNvSpPr/>
          <p:nvPr/>
        </p:nvSpPr>
        <p:spPr>
          <a:xfrm>
            <a:off x="7339263" y="6034565"/>
            <a:ext cx="998621" cy="637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8</a:t>
            </a:r>
          </a:p>
        </p:txBody>
      </p:sp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536E2342-7938-4D98-BD5A-6FD983957288}"/>
              </a:ext>
            </a:extLst>
          </p:cNvPr>
          <p:cNvSpPr/>
          <p:nvPr/>
        </p:nvSpPr>
        <p:spPr>
          <a:xfrm>
            <a:off x="10709989" y="6034565"/>
            <a:ext cx="877233" cy="637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6968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1EEDB6-A7BC-44A4-AF3B-1AD23205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el-GR" dirty="0"/>
            </a:br>
            <a:r>
              <a:rPr lang="el-G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Τοποθέτησε τις εικόνες του παραμυθιού με τη σωστή σειρά</a:t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1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2D3738-CC69-4679-8BC2-443CF237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583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l-GR" i="1" dirty="0"/>
              <a:t>Ζωγράφισέ τι δώρο θα χάριζες εσύ στο </a:t>
            </a:r>
            <a:r>
              <a:rPr lang="el-GR" i="1" dirty="0" err="1"/>
              <a:t>ελατάκι</a:t>
            </a:r>
            <a:r>
              <a:rPr lang="el-GR" i="1" dirty="0"/>
              <a:t> αν ήσουν δίπλα του;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341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9EBBE8-12FD-4AAD-A3C4-0F0B9EA8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Βάλε κάτω από κάθε εικόνα την αρχική φωνούλα της λέξης</a:t>
            </a:r>
            <a:endParaRPr lang="en-US" sz="36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BBD9EDF-4545-488D-B8F9-A1FD9A7CD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1755" y="978542"/>
            <a:ext cx="2964639" cy="307876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490231E-16D9-46D4-9B89-141006078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92" y="1231126"/>
            <a:ext cx="2112579" cy="257359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F362A25-CB98-46EE-8E05-D008A050A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01" y="1324354"/>
            <a:ext cx="2024688" cy="210464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01394A3-7057-4104-93AF-3600181ED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72" y="1338375"/>
            <a:ext cx="2024689" cy="2076604"/>
          </a:xfrm>
          <a:prstGeom prst="rect">
            <a:avLst/>
          </a:prstGeom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C73FF4BA-E89D-4229-A873-C3BBF8D18775}"/>
              </a:ext>
            </a:extLst>
          </p:cNvPr>
          <p:cNvSpPr/>
          <p:nvPr/>
        </p:nvSpPr>
        <p:spPr>
          <a:xfrm>
            <a:off x="168441" y="4716380"/>
            <a:ext cx="1660358" cy="16802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χ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11AA3C9-D8CF-457A-BDC0-760052666424}"/>
              </a:ext>
            </a:extLst>
          </p:cNvPr>
          <p:cNvSpPr/>
          <p:nvPr/>
        </p:nvSpPr>
        <p:spPr>
          <a:xfrm>
            <a:off x="3248526" y="4812632"/>
            <a:ext cx="1749145" cy="1680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α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150876C-AE8C-4031-BD8A-76586540E9AB}"/>
              </a:ext>
            </a:extLst>
          </p:cNvPr>
          <p:cNvSpPr/>
          <p:nvPr/>
        </p:nvSpPr>
        <p:spPr>
          <a:xfrm>
            <a:off x="9792943" y="4716380"/>
            <a:ext cx="1749145" cy="16802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π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4562B994-2889-4BD0-9F58-B3FE205245F8}"/>
              </a:ext>
            </a:extLst>
          </p:cNvPr>
          <p:cNvSpPr/>
          <p:nvPr/>
        </p:nvSpPr>
        <p:spPr>
          <a:xfrm>
            <a:off x="6417398" y="4812632"/>
            <a:ext cx="1749145" cy="168024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ε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0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9BB316-1ACE-41AD-86BD-2788559D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034320"/>
            <a:ext cx="12191998" cy="10018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Διάλεξε ποιες μπάλες θα κρατήσουμε για να φτιάξουμε τη λέξη «έλατο» και τοποθέτησέ τις πάνω στην πράσινη γραμμή</a:t>
            </a:r>
            <a:endParaRPr lang="en-US" sz="36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D84DE0D-DEDD-47F5-B5E5-7F68A1686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227" y="1385888"/>
            <a:ext cx="3233644" cy="2804244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5CAA91A-5C27-42D8-BF9D-2FF1BF9176BE}"/>
              </a:ext>
            </a:extLst>
          </p:cNvPr>
          <p:cNvSpPr/>
          <p:nvPr/>
        </p:nvSpPr>
        <p:spPr>
          <a:xfrm>
            <a:off x="3761468" y="3882951"/>
            <a:ext cx="3967162" cy="12430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000" dirty="0"/>
              <a:t>έ λ α τ ο</a:t>
            </a:r>
            <a:endParaRPr lang="en-US" sz="80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B8C5E34-616A-4A4A-8A0F-AC93207613FA}"/>
              </a:ext>
            </a:extLst>
          </p:cNvPr>
          <p:cNvSpPr/>
          <p:nvPr/>
        </p:nvSpPr>
        <p:spPr>
          <a:xfrm>
            <a:off x="1943100" y="6544320"/>
            <a:ext cx="8043863" cy="1428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17E01EE-18EB-4D92-B8CB-1CE31367E0E1}"/>
              </a:ext>
            </a:extLst>
          </p:cNvPr>
          <p:cNvSpPr/>
          <p:nvPr/>
        </p:nvSpPr>
        <p:spPr>
          <a:xfrm>
            <a:off x="8380351" y="2499258"/>
            <a:ext cx="1124262" cy="10018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έ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D51D85B-D4F1-4543-B1D7-D35BC0FEC7D9}"/>
              </a:ext>
            </a:extLst>
          </p:cNvPr>
          <p:cNvSpPr/>
          <p:nvPr/>
        </p:nvSpPr>
        <p:spPr>
          <a:xfrm>
            <a:off x="364762" y="465781"/>
            <a:ext cx="1124261" cy="100185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κ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EE09B20D-07F6-4503-982C-803BD2FE4641}"/>
              </a:ext>
            </a:extLst>
          </p:cNvPr>
          <p:cNvSpPr/>
          <p:nvPr/>
        </p:nvSpPr>
        <p:spPr>
          <a:xfrm>
            <a:off x="7480120" y="261333"/>
            <a:ext cx="1124262" cy="11092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τ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E81A0C75-77D3-43D3-BB32-62953C5E0687}"/>
              </a:ext>
            </a:extLst>
          </p:cNvPr>
          <p:cNvSpPr/>
          <p:nvPr/>
        </p:nvSpPr>
        <p:spPr>
          <a:xfrm>
            <a:off x="2440048" y="345200"/>
            <a:ext cx="1259173" cy="12430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λ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7BA0A316-DB06-40D4-8FDE-31473785F030}"/>
              </a:ext>
            </a:extLst>
          </p:cNvPr>
          <p:cNvSpPr/>
          <p:nvPr/>
        </p:nvSpPr>
        <p:spPr>
          <a:xfrm>
            <a:off x="9918295" y="724373"/>
            <a:ext cx="1124262" cy="110927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ο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98E71A81-F78C-427E-AD8D-6862B6332252}"/>
              </a:ext>
            </a:extLst>
          </p:cNvPr>
          <p:cNvSpPr/>
          <p:nvPr/>
        </p:nvSpPr>
        <p:spPr>
          <a:xfrm>
            <a:off x="634100" y="2499258"/>
            <a:ext cx="1124262" cy="113213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α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6D188553-5C50-491E-9424-98AAB2F8D1C7}"/>
              </a:ext>
            </a:extLst>
          </p:cNvPr>
          <p:cNvSpPr/>
          <p:nvPr/>
        </p:nvSpPr>
        <p:spPr>
          <a:xfrm>
            <a:off x="4995508" y="184068"/>
            <a:ext cx="1141888" cy="109494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π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C0648EE-3D06-44B2-951C-6055046DE424}"/>
              </a:ext>
            </a:extLst>
          </p:cNvPr>
          <p:cNvSpPr/>
          <p:nvPr/>
        </p:nvSpPr>
        <p:spPr>
          <a:xfrm>
            <a:off x="10523093" y="2634419"/>
            <a:ext cx="1124262" cy="124301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0" dirty="0">
                <a:solidFill>
                  <a:schemeClr val="tx1"/>
                </a:solidFill>
              </a:rPr>
              <a:t>ρ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0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80EDFA-FD97-4948-AFE2-28361537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22"/>
            <a:ext cx="10515600" cy="4471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Στόλισε κάθε έλατο με το αστέρι που του ταιριάζει</a:t>
            </a:r>
            <a:endParaRPr lang="en-US" sz="3600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016FD6E-9B56-4493-8DF4-82B43A59C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5282" y="2377563"/>
            <a:ext cx="4334923" cy="450439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DFB564-8BB9-4CE8-A62A-4D2669CF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28" y="3091781"/>
            <a:ext cx="3576523" cy="371634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253461A-6F37-4D55-8ADD-68A97F7B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631" y="4949954"/>
            <a:ext cx="1562508" cy="162359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328B50-9709-4F45-AD60-28EDE76F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07" y="4021507"/>
            <a:ext cx="2593031" cy="2694405"/>
          </a:xfrm>
          <a:prstGeom prst="rect">
            <a:avLst/>
          </a:prstGeom>
        </p:spPr>
      </p:pic>
      <p:sp>
        <p:nvSpPr>
          <p:cNvPr id="8" name="Αστέρι: 6 ακτίνες 7">
            <a:extLst>
              <a:ext uri="{FF2B5EF4-FFF2-40B4-BE49-F238E27FC236}">
                <a16:creationId xmlns:a16="http://schemas.microsoft.com/office/drawing/2014/main" id="{C0D5DEB6-9E53-4808-9827-575C68BAF507}"/>
              </a:ext>
            </a:extLst>
          </p:cNvPr>
          <p:cNvSpPr/>
          <p:nvPr/>
        </p:nvSpPr>
        <p:spPr>
          <a:xfrm>
            <a:off x="9855139" y="829722"/>
            <a:ext cx="1222984" cy="109520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Αστέρι: 6 ακτίνες 8">
            <a:extLst>
              <a:ext uri="{FF2B5EF4-FFF2-40B4-BE49-F238E27FC236}">
                <a16:creationId xmlns:a16="http://schemas.microsoft.com/office/drawing/2014/main" id="{A105FA4E-5AB2-4767-A127-4E189E960D06}"/>
              </a:ext>
            </a:extLst>
          </p:cNvPr>
          <p:cNvSpPr/>
          <p:nvPr/>
        </p:nvSpPr>
        <p:spPr>
          <a:xfrm>
            <a:off x="1595481" y="1042180"/>
            <a:ext cx="968246" cy="88275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Αστέρι: 6 ακτίνες 9">
            <a:extLst>
              <a:ext uri="{FF2B5EF4-FFF2-40B4-BE49-F238E27FC236}">
                <a16:creationId xmlns:a16="http://schemas.microsoft.com/office/drawing/2014/main" id="{0EAFEA2A-74B5-469F-B033-78F4A091E15A}"/>
              </a:ext>
            </a:extLst>
          </p:cNvPr>
          <p:cNvSpPr/>
          <p:nvPr/>
        </p:nvSpPr>
        <p:spPr>
          <a:xfrm>
            <a:off x="4630562" y="1213231"/>
            <a:ext cx="613610" cy="72189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Αστέρι: 6 ακτίνες 10">
            <a:extLst>
              <a:ext uri="{FF2B5EF4-FFF2-40B4-BE49-F238E27FC236}">
                <a16:creationId xmlns:a16="http://schemas.microsoft.com/office/drawing/2014/main" id="{2C4DD102-286D-495E-B0F2-6EE41933DA7B}"/>
              </a:ext>
            </a:extLst>
          </p:cNvPr>
          <p:cNvSpPr/>
          <p:nvPr/>
        </p:nvSpPr>
        <p:spPr>
          <a:xfrm>
            <a:off x="7311007" y="1377326"/>
            <a:ext cx="376989" cy="44712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881A6F4-FDA7-4039-A5CA-8C19859A2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20" y="5815820"/>
            <a:ext cx="1304657" cy="160948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12F13ED-8E8D-45A1-8623-BD3F4AD86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562" y="5821916"/>
            <a:ext cx="1304657" cy="160338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E7EC22D-EA30-4790-9222-4CA5477D2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193" y="5815820"/>
            <a:ext cx="1304657" cy="160338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718DF6D-3DC3-4F9F-842A-AAFEAE678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7495" y="5815820"/>
            <a:ext cx="130465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86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160</Words>
  <Application>Microsoft Office PowerPoint</Application>
  <PresentationFormat>Ευρεία οθόνη</PresentationFormat>
  <Paragraphs>33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Παρουσίαση του PowerPoint</vt:lpstr>
      <vt:lpstr>Με τη βοήθεια των παρακάτω εικόνων αφηγήσου την ιστορία με δικά σου λόγια</vt:lpstr>
      <vt:lpstr> Τοποθέτησε τις εικόνες του παραμυθιού με τη σωστή σειρά </vt:lpstr>
      <vt:lpstr>Ζωγράφισέ τι δώρο θα χάριζες εσύ στο ελατάκι αν ήσουν δίπλα του; </vt:lpstr>
      <vt:lpstr>Βάλε κάτω από κάθε εικόνα την αρχική φωνούλα της λέξης</vt:lpstr>
      <vt:lpstr>Διάλεξε ποιες μπάλες θα κρατήσουμε για να φτιάξουμε τη λέξη «έλατο» και τοποθέτησέ τις πάνω στην πράσινη γραμμή</vt:lpstr>
      <vt:lpstr>Στόλισε κάθε έλατο με το αστέρι που του ταιριάζει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Ένα μικρό Χριστουγεννιάτικο παραμύθι αγάπης</dc:title>
  <dc:creator>gianis_katerina</dc:creator>
  <cp:lastModifiedBy>gianis_katerina</cp:lastModifiedBy>
  <cp:revision>22</cp:revision>
  <dcterms:created xsi:type="dcterms:W3CDTF">2020-12-15T16:43:29Z</dcterms:created>
  <dcterms:modified xsi:type="dcterms:W3CDTF">2020-12-16T08:21:14Z</dcterms:modified>
</cp:coreProperties>
</file>