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8" r:id="rId2"/>
    <p:sldId id="260" r:id="rId3"/>
    <p:sldId id="261" r:id="rId4"/>
    <p:sldId id="266" r:id="rId5"/>
    <p:sldId id="262" r:id="rId6"/>
    <p:sldId id="265" r:id="rId7"/>
    <p:sldId id="263" r:id="rId8"/>
    <p:sldId id="267" r:id="rId9"/>
    <p:sldId id="268" r:id="rId10"/>
    <p:sldId id="257" r:id="rId11"/>
    <p:sldId id="269" r:id="rId12"/>
    <p:sldId id="270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0CFD8-BBA9-40C6-8B7B-33B85009FC90}" type="datetimeFigureOut">
              <a:rPr lang="el-GR" smtClean="0"/>
              <a:pPr/>
              <a:t>15/12/2013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3EAEC-E2CA-4D32-89C1-3749C9261CD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3EAEC-E2CA-4D32-89C1-3749C9261CD8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E872769-F2DA-4545-B8E8-E00662A1892D}" type="datetimeFigureOut">
              <a:rPr lang="el-GR" smtClean="0"/>
              <a:pPr/>
              <a:t>15/12/2013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38031E-3CB8-4A74-8597-0BDEE9A34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2769-F2DA-4545-B8E8-E00662A1892D}" type="datetimeFigureOut">
              <a:rPr lang="el-GR" smtClean="0"/>
              <a:pPr/>
              <a:t>15/12/2013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031E-3CB8-4A74-8597-0BDEE9A34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E872769-F2DA-4545-B8E8-E00662A1892D}" type="datetimeFigureOut">
              <a:rPr lang="el-GR" smtClean="0"/>
              <a:pPr/>
              <a:t>15/12/2013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938031E-3CB8-4A74-8597-0BDEE9A34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2769-F2DA-4545-B8E8-E00662A1892D}" type="datetimeFigureOut">
              <a:rPr lang="el-GR" smtClean="0"/>
              <a:pPr/>
              <a:t>15/12/2013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38031E-3CB8-4A74-8597-0BDEE9A34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2769-F2DA-4545-B8E8-E00662A1892D}" type="datetimeFigureOut">
              <a:rPr lang="el-GR" smtClean="0"/>
              <a:pPr/>
              <a:t>15/12/2013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938031E-3CB8-4A74-8597-0BDEE9A34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E872769-F2DA-4545-B8E8-E00662A1892D}" type="datetimeFigureOut">
              <a:rPr lang="el-GR" smtClean="0"/>
              <a:pPr/>
              <a:t>15/12/2013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938031E-3CB8-4A74-8597-0BDEE9A34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E872769-F2DA-4545-B8E8-E00662A1892D}" type="datetimeFigureOut">
              <a:rPr lang="el-GR" smtClean="0"/>
              <a:pPr/>
              <a:t>15/12/2013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938031E-3CB8-4A74-8597-0BDEE9A34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2769-F2DA-4545-B8E8-E00662A1892D}" type="datetimeFigureOut">
              <a:rPr lang="el-GR" smtClean="0"/>
              <a:pPr/>
              <a:t>15/12/2013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38031E-3CB8-4A74-8597-0BDEE9A34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2769-F2DA-4545-B8E8-E00662A1892D}" type="datetimeFigureOut">
              <a:rPr lang="el-GR" smtClean="0"/>
              <a:pPr/>
              <a:t>15/12/2013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38031E-3CB8-4A74-8597-0BDEE9A34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2769-F2DA-4545-B8E8-E00662A1892D}" type="datetimeFigureOut">
              <a:rPr lang="el-GR" smtClean="0"/>
              <a:pPr/>
              <a:t>15/12/2013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38031E-3CB8-4A74-8597-0BDEE9A34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E872769-F2DA-4545-B8E8-E00662A1892D}" type="datetimeFigureOut">
              <a:rPr lang="el-GR" smtClean="0"/>
              <a:pPr/>
              <a:t>15/12/2013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938031E-3CB8-4A74-8597-0BDEE9A34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E872769-F2DA-4545-B8E8-E00662A1892D}" type="datetimeFigureOut">
              <a:rPr lang="el-GR" smtClean="0"/>
              <a:pPr/>
              <a:t>15/12/2013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938031E-3CB8-4A74-8597-0BDEE9A34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- Τίτλος"/>
          <p:cNvSpPr>
            <a:spLocks noGrp="1"/>
          </p:cNvSpPr>
          <p:nvPr>
            <p:ph type="title"/>
          </p:nvPr>
        </p:nvSpPr>
        <p:spPr>
          <a:xfrm>
            <a:off x="1714480" y="274638"/>
            <a:ext cx="5786478" cy="1143000"/>
          </a:xfrm>
          <a:solidFill>
            <a:srgbClr val="FFC000"/>
          </a:solidFill>
        </p:spPr>
        <p:txBody>
          <a:bodyPr/>
          <a:lstStyle/>
          <a:p>
            <a:r>
              <a:rPr lang="en-US" dirty="0" smtClean="0">
                <a:latin typeface="Baskerville Old Face" pitchFamily="18" charset="0"/>
              </a:rPr>
              <a:t>UNSERE   SCHULE</a:t>
            </a:r>
            <a:endParaRPr lang="el-GR" dirty="0"/>
          </a:p>
        </p:txBody>
      </p:sp>
      <p:pic>
        <p:nvPicPr>
          <p:cNvPr id="4" name="3 - Θέση περιεχομένου" descr="etwinning-4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1692275" y="1600200"/>
            <a:ext cx="5994400" cy="4495800"/>
          </a:xfrm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Θέση περιεχομένου" descr="etwinning12.jpg"/>
          <p:cNvPicPr>
            <a:picLocks noGrp="1" noChangeAspect="1"/>
          </p:cNvPicPr>
          <p:nvPr>
            <p:ph sz="quarter" idx="1"/>
          </p:nvPr>
        </p:nvPicPr>
        <p:blipFill>
          <a:blip r:embed="rId4"/>
          <a:stretch>
            <a:fillRect/>
          </a:stretch>
        </p:blipFill>
        <p:spPr>
          <a:xfrm>
            <a:off x="1285852" y="428604"/>
            <a:ext cx="6034617" cy="4525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5 - TextBox"/>
          <p:cNvSpPr txBox="1"/>
          <p:nvPr/>
        </p:nvSpPr>
        <p:spPr>
          <a:xfrm>
            <a:off x="2643174" y="5429264"/>
            <a:ext cx="4071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accent2">
                    <a:lumMod val="75000"/>
                  </a:schemeClr>
                </a:solidFill>
                <a:latin typeface="Elephant" pitchFamily="18" charset="0"/>
              </a:rPr>
              <a:t>Der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latin typeface="Elephant" pitchFamily="18" charset="0"/>
              </a:rPr>
              <a:t> </a:t>
            </a:r>
            <a:r>
              <a:rPr lang="en-US" sz="4000" dirty="0" err="1" smtClean="0">
                <a:solidFill>
                  <a:schemeClr val="accent2">
                    <a:lumMod val="75000"/>
                  </a:schemeClr>
                </a:solidFill>
                <a:latin typeface="Elephant" pitchFamily="18" charset="0"/>
              </a:rPr>
              <a:t>Schulhof</a:t>
            </a:r>
            <a:endParaRPr lang="el-GR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- Θέση περιεχομένου" descr="etwinning1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214546" y="214290"/>
            <a:ext cx="4525963" cy="4525963"/>
          </a:xfrm>
        </p:spPr>
      </p:pic>
      <p:sp>
        <p:nvSpPr>
          <p:cNvPr id="4" name="3 - TextBox"/>
          <p:cNvSpPr txBox="1"/>
          <p:nvPr/>
        </p:nvSpPr>
        <p:spPr>
          <a:xfrm>
            <a:off x="928662" y="5143512"/>
            <a:ext cx="74295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Die “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Ecke”.Hier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haben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wir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unsere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Ruhe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 von den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Lehrern.Wenn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 man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nicht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wei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β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,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dass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hier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eine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Schule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ist,kann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denken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 ,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dass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hier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ein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 Zoo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ist.Man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kann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 fast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alles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hören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.(..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Affe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,…..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Kuh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,…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Huhn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,….Fuchs….und…und…und)</a:t>
            </a:r>
            <a:endParaRPr lang="el-GR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etwinning1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714612" y="571480"/>
            <a:ext cx="3385420" cy="4525963"/>
          </a:xfrm>
        </p:spPr>
      </p:pic>
      <p:sp>
        <p:nvSpPr>
          <p:cNvPr id="3" name="2 - TextBox"/>
          <p:cNvSpPr txBox="1"/>
          <p:nvPr/>
        </p:nvSpPr>
        <p:spPr>
          <a:xfrm>
            <a:off x="1714480" y="5643578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Und </a:t>
            </a:r>
            <a:r>
              <a:rPr lang="en-US" dirty="0" err="1" smtClean="0">
                <a:solidFill>
                  <a:srgbClr val="FF0000"/>
                </a:solidFill>
              </a:rPr>
              <a:t>hier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geht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uns</a:t>
            </a:r>
            <a:r>
              <a:rPr lang="en-US" dirty="0" smtClean="0">
                <a:solidFill>
                  <a:srgbClr val="FF0000"/>
                </a:solidFill>
              </a:rPr>
              <a:t> am </a:t>
            </a:r>
            <a:r>
              <a:rPr lang="en-US" dirty="0" err="1" smtClean="0">
                <a:solidFill>
                  <a:srgbClr val="FF0000"/>
                </a:solidFill>
              </a:rPr>
              <a:t>besten.Da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spielen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wir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nur</a:t>
            </a:r>
            <a:r>
              <a:rPr lang="en-US" dirty="0" smtClean="0">
                <a:solidFill>
                  <a:srgbClr val="FF0000"/>
                </a:solidFill>
              </a:rPr>
              <a:t>!!!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Θέση περιεχομένου" descr="etwinning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928794" y="1285860"/>
            <a:ext cx="4929221" cy="385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9 - Ορθογώνιο"/>
          <p:cNvSpPr/>
          <p:nvPr/>
        </p:nvSpPr>
        <p:spPr>
          <a:xfrm>
            <a:off x="2000232" y="5429264"/>
            <a:ext cx="5572164" cy="707886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lvl="0"/>
            <a:r>
              <a:rPr lang="en-US" sz="4000" dirty="0" err="1" smtClean="0">
                <a:solidFill>
                  <a:srgbClr val="FF0000"/>
                </a:solidFill>
              </a:rPr>
              <a:t>Weihnachtsstimmung</a:t>
            </a:r>
            <a:r>
              <a:rPr lang="en-US" sz="4000" dirty="0" smtClean="0">
                <a:solidFill>
                  <a:srgbClr val="FF0000"/>
                </a:solidFill>
              </a:rPr>
              <a:t>!!!</a:t>
            </a:r>
            <a:endParaRPr lang="el-GR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 advClick="0" advTm="4000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Θέση περιεχομένου" descr="etwinning-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14480" y="1428736"/>
            <a:ext cx="5286411" cy="48577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2 - TextBox"/>
          <p:cNvSpPr txBox="1"/>
          <p:nvPr/>
        </p:nvSpPr>
        <p:spPr>
          <a:xfrm>
            <a:off x="2357422" y="285728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  <a:latin typeface="Elephant" pitchFamily="18" charset="0"/>
              </a:rPr>
              <a:t>Unser </a:t>
            </a:r>
            <a:r>
              <a:rPr lang="en-US" sz="2800" i="1" dirty="0" err="1" smtClean="0">
                <a:solidFill>
                  <a:schemeClr val="accent6">
                    <a:lumMod val="75000"/>
                  </a:schemeClr>
                </a:solidFill>
                <a:latin typeface="Elephant" pitchFamily="18" charset="0"/>
              </a:rPr>
              <a:t>Klassenraum</a:t>
            </a:r>
            <a:endParaRPr lang="el-GR" sz="28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Θέση περιεχομένου" descr="etwinning-9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357290" y="357166"/>
            <a:ext cx="6643734" cy="49292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6 - TextBox"/>
          <p:cNvSpPr txBox="1"/>
          <p:nvPr/>
        </p:nvSpPr>
        <p:spPr>
          <a:xfrm>
            <a:off x="1643042" y="5715016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Thodoris,</a:t>
            </a:r>
            <a:r>
              <a:rPr lang="en-US" dirty="0" err="1" smtClean="0">
                <a:solidFill>
                  <a:srgbClr val="7030A0"/>
                </a:solidFill>
              </a:rPr>
              <a:t>Elektra,</a:t>
            </a:r>
            <a:r>
              <a:rPr lang="en-US" dirty="0" err="1" smtClean="0">
                <a:solidFill>
                  <a:srgbClr val="FF0000"/>
                </a:solidFill>
              </a:rPr>
              <a:t>Eugenios,</a:t>
            </a:r>
            <a:r>
              <a:rPr lang="en-US" dirty="0" err="1" smtClean="0">
                <a:solidFill>
                  <a:srgbClr val="0070C0"/>
                </a:solidFill>
              </a:rPr>
              <a:t>Maria,</a:t>
            </a:r>
            <a:r>
              <a:rPr lang="en-US" dirty="0" err="1" smtClean="0">
                <a:solidFill>
                  <a:srgbClr val="FF0000"/>
                </a:solidFill>
              </a:rPr>
              <a:t>Theofano,</a:t>
            </a:r>
            <a:r>
              <a:rPr lang="en-US" dirty="0" err="1" smtClean="0">
                <a:solidFill>
                  <a:srgbClr val="002060"/>
                </a:solidFill>
              </a:rPr>
              <a:t>Olga,</a:t>
            </a:r>
            <a:r>
              <a:rPr lang="en-US" dirty="0" err="1" smtClean="0">
                <a:solidFill>
                  <a:srgbClr val="FF0000"/>
                </a:solidFill>
              </a:rPr>
              <a:t>Myrtw,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Panagiota</a:t>
            </a:r>
            <a:r>
              <a:rPr lang="en-US" dirty="0" smtClean="0">
                <a:solidFill>
                  <a:srgbClr val="FF0000"/>
                </a:solidFill>
              </a:rPr>
              <a:t>…</a:t>
            </a:r>
            <a:r>
              <a:rPr lang="en-US" dirty="0" smtClean="0"/>
              <a:t>.</a:t>
            </a:r>
            <a:endParaRPr lang="el-GR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Θέση περιεχομένου" descr="etwinning-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14348" y="1428736"/>
            <a:ext cx="7572427" cy="4500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2 - TextBox"/>
          <p:cNvSpPr txBox="1"/>
          <p:nvPr/>
        </p:nvSpPr>
        <p:spPr>
          <a:xfrm>
            <a:off x="2071670" y="500042"/>
            <a:ext cx="5572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“ES   WEIHNACHTET”</a:t>
            </a:r>
            <a:endParaRPr lang="el-GR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Θέση περιεχομένου" descr="etwinning-8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428728" y="642918"/>
            <a:ext cx="6643734" cy="4643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5 - TextBox"/>
          <p:cNvSpPr txBox="1"/>
          <p:nvPr/>
        </p:nvSpPr>
        <p:spPr>
          <a:xfrm>
            <a:off x="2928926" y="5572140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Berlin Sans FB Demi" pitchFamily="34" charset="0"/>
              </a:rPr>
              <a:t>Das </a:t>
            </a:r>
            <a:r>
              <a:rPr lang="en-US" sz="3600" dirty="0" err="1" smtClean="0">
                <a:solidFill>
                  <a:srgbClr val="002060"/>
                </a:solidFill>
                <a:latin typeface="Berlin Sans FB Demi" pitchFamily="34" charset="0"/>
              </a:rPr>
              <a:t>Lehrerzimmer</a:t>
            </a:r>
            <a:endParaRPr lang="el-GR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Θέση περιεχομένου" descr="etwinning-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000232" y="1214422"/>
            <a:ext cx="5357849" cy="4071966"/>
          </a:xfrm>
        </p:spPr>
      </p:pic>
      <p:sp>
        <p:nvSpPr>
          <p:cNvPr id="6" name="5 - TextBox"/>
          <p:cNvSpPr txBox="1"/>
          <p:nvPr/>
        </p:nvSpPr>
        <p:spPr>
          <a:xfrm>
            <a:off x="3500430" y="500042"/>
            <a:ext cx="3000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Elephant" pitchFamily="18" charset="0"/>
              </a:rPr>
              <a:t>Die Aula</a:t>
            </a:r>
            <a:endParaRPr lang="el-GR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Θέση περιεχομένου" descr="etwinning1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00100" y="214290"/>
            <a:ext cx="7686700" cy="56436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Θέση περιεχομένου" descr="etwinning1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71538" y="500042"/>
            <a:ext cx="7358114" cy="5214974"/>
          </a:xfrm>
        </p:spPr>
      </p:pic>
      <p:sp>
        <p:nvSpPr>
          <p:cNvPr id="6" name="5 - TextBox"/>
          <p:cNvSpPr txBox="1"/>
          <p:nvPr/>
        </p:nvSpPr>
        <p:spPr>
          <a:xfrm>
            <a:off x="1714480" y="6072206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Der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Schulhof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hinten.Da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sind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wir,wenn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es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regnet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.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166</TotalTime>
  <Words>82</Words>
  <Application>Microsoft Office PowerPoint</Application>
  <PresentationFormat>Προβολή στην οθόνη (4:3)</PresentationFormat>
  <Paragraphs>12</Paragraphs>
  <Slides>12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Διάμεσος</vt:lpstr>
      <vt:lpstr>UNSERE   SCHULE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UNSERE   SCHULE</dc:title>
  <dc:creator>Aris</dc:creator>
  <cp:lastModifiedBy>Aris</cp:lastModifiedBy>
  <cp:revision>18</cp:revision>
  <dcterms:created xsi:type="dcterms:W3CDTF">2013-12-14T17:45:37Z</dcterms:created>
  <dcterms:modified xsi:type="dcterms:W3CDTF">2013-12-15T13:52:52Z</dcterms:modified>
</cp:coreProperties>
</file>