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62" r:id="rId5"/>
    <p:sldId id="258" r:id="rId6"/>
    <p:sldId id="259" r:id="rId7"/>
    <p:sldId id="260" r:id="rId8"/>
    <p:sldId id="263" r:id="rId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Κάντε κλικ για να επεξεργαστείτε τον υπότιτλο του υποδείγματος</a:t>
            </a:r>
            <a:endParaRPr lang="el-GR"/>
          </a:p>
        </p:txBody>
      </p:sp>
      <p:sp>
        <p:nvSpPr>
          <p:cNvPr id="4" name="Θέση ημερομηνίας 3"/>
          <p:cNvSpPr>
            <a:spLocks noGrp="1"/>
          </p:cNvSpPr>
          <p:nvPr>
            <p:ph type="dt" sz="half" idx="10"/>
          </p:nvPr>
        </p:nvSpPr>
        <p:spPr/>
        <p:txBody>
          <a:bodyPr/>
          <a:lstStyle/>
          <a:p>
            <a:fld id="{1C0FF115-F35C-469F-A55C-9E450580BE27}" type="datetimeFigureOut">
              <a:rPr lang="el-GR" smtClean="0"/>
              <a:t>25/11/2020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6733052-966D-4994-9D09-50E14ADBCA18}" type="slidenum">
              <a:rPr lang="el-GR" smtClean="0"/>
              <a:t>‹#›</a:t>
            </a:fld>
            <a:endParaRPr lang="el-GR"/>
          </a:p>
        </p:txBody>
      </p:sp>
    </p:spTree>
    <p:extLst>
      <p:ext uri="{BB962C8B-B14F-4D97-AF65-F5344CB8AC3E}">
        <p14:creationId xmlns:p14="http://schemas.microsoft.com/office/powerpoint/2010/main" val="1645477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C0FF115-F35C-469F-A55C-9E450580BE27}" type="datetimeFigureOut">
              <a:rPr lang="el-GR" smtClean="0"/>
              <a:t>25/11/2020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6733052-966D-4994-9D09-50E14ADBCA18}" type="slidenum">
              <a:rPr lang="el-GR" smtClean="0"/>
              <a:t>‹#›</a:t>
            </a:fld>
            <a:endParaRPr lang="el-GR"/>
          </a:p>
        </p:txBody>
      </p:sp>
    </p:spTree>
    <p:extLst>
      <p:ext uri="{BB962C8B-B14F-4D97-AF65-F5344CB8AC3E}">
        <p14:creationId xmlns:p14="http://schemas.microsoft.com/office/powerpoint/2010/main" val="3685871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C0FF115-F35C-469F-A55C-9E450580BE27}" type="datetimeFigureOut">
              <a:rPr lang="el-GR" smtClean="0"/>
              <a:t>25/11/2020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6733052-966D-4994-9D09-50E14ADBCA18}" type="slidenum">
              <a:rPr lang="el-GR" smtClean="0"/>
              <a:t>‹#›</a:t>
            </a:fld>
            <a:endParaRPr lang="el-GR"/>
          </a:p>
        </p:txBody>
      </p:sp>
    </p:spTree>
    <p:extLst>
      <p:ext uri="{BB962C8B-B14F-4D97-AF65-F5344CB8AC3E}">
        <p14:creationId xmlns:p14="http://schemas.microsoft.com/office/powerpoint/2010/main" val="3224947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C0FF115-F35C-469F-A55C-9E450580BE27}" type="datetimeFigureOut">
              <a:rPr lang="el-GR" smtClean="0"/>
              <a:t>25/11/2020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6733052-966D-4994-9D09-50E14ADBCA18}" type="slidenum">
              <a:rPr lang="el-GR" smtClean="0"/>
              <a:t>‹#›</a:t>
            </a:fld>
            <a:endParaRPr lang="el-GR"/>
          </a:p>
        </p:txBody>
      </p:sp>
    </p:spTree>
    <p:extLst>
      <p:ext uri="{BB962C8B-B14F-4D97-AF65-F5344CB8AC3E}">
        <p14:creationId xmlns:p14="http://schemas.microsoft.com/office/powerpoint/2010/main" val="2228570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Επεξεργασία στυλ υποδείγματος κειμένου</a:t>
            </a:r>
          </a:p>
        </p:txBody>
      </p:sp>
      <p:sp>
        <p:nvSpPr>
          <p:cNvPr id="4" name="Θέση ημερομηνίας 3"/>
          <p:cNvSpPr>
            <a:spLocks noGrp="1"/>
          </p:cNvSpPr>
          <p:nvPr>
            <p:ph type="dt" sz="half" idx="10"/>
          </p:nvPr>
        </p:nvSpPr>
        <p:spPr/>
        <p:txBody>
          <a:bodyPr/>
          <a:lstStyle/>
          <a:p>
            <a:fld id="{1C0FF115-F35C-469F-A55C-9E450580BE27}" type="datetimeFigureOut">
              <a:rPr lang="el-GR" smtClean="0"/>
              <a:t>25/11/2020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6733052-966D-4994-9D09-50E14ADBCA18}" type="slidenum">
              <a:rPr lang="el-GR" smtClean="0"/>
              <a:t>‹#›</a:t>
            </a:fld>
            <a:endParaRPr lang="el-GR"/>
          </a:p>
        </p:txBody>
      </p:sp>
    </p:spTree>
    <p:extLst>
      <p:ext uri="{BB962C8B-B14F-4D97-AF65-F5344CB8AC3E}">
        <p14:creationId xmlns:p14="http://schemas.microsoft.com/office/powerpoint/2010/main" val="2852309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1C0FF115-F35C-469F-A55C-9E450580BE27}" type="datetimeFigureOut">
              <a:rPr lang="el-GR" smtClean="0"/>
              <a:t>25/11/2020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86733052-966D-4994-9D09-50E14ADBCA18}" type="slidenum">
              <a:rPr lang="el-GR" smtClean="0"/>
              <a:t>‹#›</a:t>
            </a:fld>
            <a:endParaRPr lang="el-GR"/>
          </a:p>
        </p:txBody>
      </p:sp>
    </p:spTree>
    <p:extLst>
      <p:ext uri="{BB962C8B-B14F-4D97-AF65-F5344CB8AC3E}">
        <p14:creationId xmlns:p14="http://schemas.microsoft.com/office/powerpoint/2010/main" val="2607334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1C0FF115-F35C-469F-A55C-9E450580BE27}" type="datetimeFigureOut">
              <a:rPr lang="el-GR" smtClean="0"/>
              <a:t>25/11/2020</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86733052-966D-4994-9D09-50E14ADBCA18}" type="slidenum">
              <a:rPr lang="el-GR" smtClean="0"/>
              <a:t>‹#›</a:t>
            </a:fld>
            <a:endParaRPr lang="el-GR"/>
          </a:p>
        </p:txBody>
      </p:sp>
    </p:spTree>
    <p:extLst>
      <p:ext uri="{BB962C8B-B14F-4D97-AF65-F5344CB8AC3E}">
        <p14:creationId xmlns:p14="http://schemas.microsoft.com/office/powerpoint/2010/main" val="2151397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1C0FF115-F35C-469F-A55C-9E450580BE27}" type="datetimeFigureOut">
              <a:rPr lang="el-GR" smtClean="0"/>
              <a:t>25/11/2020</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86733052-966D-4994-9D09-50E14ADBCA18}" type="slidenum">
              <a:rPr lang="el-GR" smtClean="0"/>
              <a:t>‹#›</a:t>
            </a:fld>
            <a:endParaRPr lang="el-GR"/>
          </a:p>
        </p:txBody>
      </p:sp>
    </p:spTree>
    <p:extLst>
      <p:ext uri="{BB962C8B-B14F-4D97-AF65-F5344CB8AC3E}">
        <p14:creationId xmlns:p14="http://schemas.microsoft.com/office/powerpoint/2010/main" val="429655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1C0FF115-F35C-469F-A55C-9E450580BE27}" type="datetimeFigureOut">
              <a:rPr lang="el-GR" smtClean="0"/>
              <a:t>25/11/2020</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86733052-966D-4994-9D09-50E14ADBCA18}" type="slidenum">
              <a:rPr lang="el-GR" smtClean="0"/>
              <a:t>‹#›</a:t>
            </a:fld>
            <a:endParaRPr lang="el-GR"/>
          </a:p>
        </p:txBody>
      </p:sp>
    </p:spTree>
    <p:extLst>
      <p:ext uri="{BB962C8B-B14F-4D97-AF65-F5344CB8AC3E}">
        <p14:creationId xmlns:p14="http://schemas.microsoft.com/office/powerpoint/2010/main" val="3423657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1C0FF115-F35C-469F-A55C-9E450580BE27}" type="datetimeFigureOut">
              <a:rPr lang="el-GR" smtClean="0"/>
              <a:t>25/11/2020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86733052-966D-4994-9D09-50E14ADBCA18}" type="slidenum">
              <a:rPr lang="el-GR" smtClean="0"/>
              <a:t>‹#›</a:t>
            </a:fld>
            <a:endParaRPr lang="el-GR"/>
          </a:p>
        </p:txBody>
      </p:sp>
    </p:spTree>
    <p:extLst>
      <p:ext uri="{BB962C8B-B14F-4D97-AF65-F5344CB8AC3E}">
        <p14:creationId xmlns:p14="http://schemas.microsoft.com/office/powerpoint/2010/main" val="3416024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1C0FF115-F35C-469F-A55C-9E450580BE27}" type="datetimeFigureOut">
              <a:rPr lang="el-GR" smtClean="0"/>
              <a:t>25/11/2020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86733052-966D-4994-9D09-50E14ADBCA18}" type="slidenum">
              <a:rPr lang="el-GR" smtClean="0"/>
              <a:t>‹#›</a:t>
            </a:fld>
            <a:endParaRPr lang="el-GR"/>
          </a:p>
        </p:txBody>
      </p:sp>
    </p:spTree>
    <p:extLst>
      <p:ext uri="{BB962C8B-B14F-4D97-AF65-F5344CB8AC3E}">
        <p14:creationId xmlns:p14="http://schemas.microsoft.com/office/powerpoint/2010/main" val="679483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0FF115-F35C-469F-A55C-9E450580BE27}" type="datetimeFigureOut">
              <a:rPr lang="el-GR" smtClean="0"/>
              <a:t>25/11/2020</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733052-966D-4994-9D09-50E14ADBCA18}" type="slidenum">
              <a:rPr lang="el-GR" smtClean="0"/>
              <a:t>‹#›</a:t>
            </a:fld>
            <a:endParaRPr lang="el-GR"/>
          </a:p>
        </p:txBody>
      </p:sp>
    </p:spTree>
    <p:extLst>
      <p:ext uri="{BB962C8B-B14F-4D97-AF65-F5344CB8AC3E}">
        <p14:creationId xmlns:p14="http://schemas.microsoft.com/office/powerpoint/2010/main" val="7142073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logs.sch.gr/nipkallon/files/2020/04/%CE%95%CE%B9%CE%BA%CF%8C%CE%BD%CE%B11.png"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48046" y="-67899"/>
            <a:ext cx="9144000" cy="2387600"/>
          </a:xfrm>
        </p:spPr>
        <p:txBody>
          <a:bodyPr/>
          <a:lstStyle/>
          <a:p>
            <a:endParaRPr lang="el-GR" dirty="0"/>
          </a:p>
        </p:txBody>
      </p:sp>
      <p:sp>
        <p:nvSpPr>
          <p:cNvPr id="3" name="Υπότιτλος 2"/>
          <p:cNvSpPr>
            <a:spLocks noGrp="1"/>
          </p:cNvSpPr>
          <p:nvPr>
            <p:ph type="subTitle" idx="1"/>
          </p:nvPr>
        </p:nvSpPr>
        <p:spPr>
          <a:xfrm>
            <a:off x="923108" y="615245"/>
            <a:ext cx="9144000" cy="1655762"/>
          </a:xfrm>
        </p:spPr>
        <p:txBody>
          <a:bodyPr/>
          <a:lstStyle/>
          <a:p>
            <a:endParaRPr lang="el-GR" dirty="0"/>
          </a:p>
        </p:txBody>
      </p:sp>
      <p:sp>
        <p:nvSpPr>
          <p:cNvPr id="4" name="Rectangle 1"/>
          <p:cNvSpPr>
            <a:spLocks noChangeArrowheads="1"/>
          </p:cNvSpPr>
          <p:nvPr/>
        </p:nvSpPr>
        <p:spPr bwMode="auto">
          <a:xfrm>
            <a:off x="1147354" y="396097"/>
            <a:ext cx="9609908" cy="181588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400" b="0" i="0" u="none" strike="noStrike" cap="none" normalizeH="0" baseline="0" dirty="0" smtClean="0">
                <a:ln>
                  <a:noFill/>
                </a:ln>
                <a:solidFill>
                  <a:srgbClr val="333333"/>
                </a:solidFill>
                <a:effectLst/>
                <a:latin typeface="Comic Sans MS" panose="030F0702030302020204" pitchFamily="66" charset="0"/>
              </a:rPr>
              <a:t>Μιας και έχουμε μιλήσει για τα γεωμετρικά σχήματα  και τα είδαμε , σήμερα, ήρθε η ώρα να δούμε τα </a:t>
            </a:r>
            <a:r>
              <a:rPr kumimoji="0" lang="el-GR" altLang="el-GR" sz="1400" b="1" i="0" u="none" strike="noStrike" cap="none" normalizeH="0" baseline="0" dirty="0" smtClean="0">
                <a:ln>
                  <a:noFill/>
                </a:ln>
                <a:solidFill>
                  <a:srgbClr val="333333"/>
                </a:solidFill>
                <a:effectLst/>
                <a:latin typeface="Comic Sans MS" panose="030F0702030302020204" pitchFamily="66" charset="0"/>
              </a:rPr>
              <a:t>γεωμετρικά στερεά</a:t>
            </a:r>
            <a:r>
              <a:rPr kumimoji="0" lang="el-GR" altLang="el-GR" sz="1400" b="0" i="0" u="none" strike="noStrike" cap="none" normalizeH="0" baseline="0" dirty="0" smtClean="0">
                <a:ln>
                  <a:noFill/>
                </a:ln>
                <a:solidFill>
                  <a:srgbClr val="333333"/>
                </a:solidFill>
                <a:effectLst/>
                <a:latin typeface="Comic Sans MS" panose="030F0702030302020204" pitchFamily="66" charset="0"/>
              </a:rPr>
              <a:t>… Τα γεωμετρικά στερεά, είναι κάτι σαν……</a:t>
            </a:r>
            <a:r>
              <a:rPr kumimoji="0" lang="el-GR" altLang="el-GR" sz="1400" b="0" i="0" u="none" strike="noStrike" cap="none" normalizeH="0" baseline="0" dirty="0" err="1" smtClean="0">
                <a:ln>
                  <a:noFill/>
                </a:ln>
                <a:solidFill>
                  <a:srgbClr val="333333"/>
                </a:solidFill>
                <a:effectLst/>
                <a:latin typeface="Comic Sans MS" panose="030F0702030302020204" pitchFamily="66" charset="0"/>
              </a:rPr>
              <a:t>ξαδερφάκια</a:t>
            </a:r>
            <a:r>
              <a:rPr kumimoji="0" lang="el-GR" altLang="el-GR" sz="1400" b="0" i="0" u="none" strike="noStrike" cap="none" normalizeH="0" baseline="0" dirty="0" smtClean="0">
                <a:ln>
                  <a:noFill/>
                </a:ln>
                <a:solidFill>
                  <a:srgbClr val="333333"/>
                </a:solidFill>
                <a:effectLst/>
                <a:latin typeface="Comic Sans MS" panose="030F0702030302020204" pitchFamily="66" charset="0"/>
              </a:rPr>
              <a:t> με τα γεωμετρικά  σχήματα, μιας και μοιάζουν πολύ, αλλά έχουν κάποιες διαφορές. </a:t>
            </a:r>
            <a:endParaRPr kumimoji="0" lang="el-GR" altLang="el-GR" sz="1400" b="0" i="0" u="none" strike="noStrike" cap="none" normalizeH="0" baseline="0" dirty="0" smtClean="0">
              <a:ln>
                <a:noFill/>
              </a:ln>
              <a:solidFill>
                <a:schemeClr val="tx1"/>
              </a:solidFill>
              <a:effectLst/>
              <a:hlinkClick r:id="rId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400" b="0" i="0" u="none" strike="noStrike" cap="none" normalizeH="0" baseline="0" dirty="0" smtClean="0">
                <a:ln>
                  <a:noFill/>
                </a:ln>
                <a:solidFill>
                  <a:srgbClr val="428BCA"/>
                </a:solidFill>
                <a:effectLst/>
                <a:latin typeface="Helvetica Neue"/>
                <a:hlinkClick r:id="rId2"/>
              </a:rPr>
              <a:t>  </a:t>
            </a:r>
            <a:endParaRPr kumimoji="0" lang="el-GR" altLang="el-GR" sz="1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400" b="0" i="0" u="none" strike="noStrike" cap="none" normalizeH="0" baseline="0" dirty="0" smtClean="0">
                <a:ln>
                  <a:noFill/>
                </a:ln>
                <a:solidFill>
                  <a:srgbClr val="333333"/>
                </a:solidFill>
                <a:effectLst/>
                <a:latin typeface="Comic Sans MS" panose="030F0702030302020204" pitchFamily="66" charset="0"/>
              </a:rPr>
              <a:t>Είναι αυτά που έχουν πλευρές, γωνίες, επιφάνειες και μπορούμε να τα πιάσουμε, να τα </a:t>
            </a:r>
            <a:r>
              <a:rPr kumimoji="0" lang="el-GR" altLang="el-GR" sz="1400" b="0" i="0" u="none" strike="noStrike" cap="none" normalizeH="0" baseline="0" err="1" smtClean="0">
                <a:ln>
                  <a:noFill/>
                </a:ln>
                <a:solidFill>
                  <a:srgbClr val="333333"/>
                </a:solidFill>
                <a:effectLst/>
                <a:latin typeface="Comic Sans MS" panose="030F0702030302020204" pitchFamily="66" charset="0"/>
              </a:rPr>
              <a:t>ακουμπήσουμε</a:t>
            </a:r>
            <a:r>
              <a:rPr kumimoji="0" lang="el-GR" altLang="el-GR" sz="1400" b="0" i="0" u="none" strike="noStrike" cap="none" normalizeH="0" baseline="0" smtClean="0">
                <a:ln>
                  <a:noFill/>
                </a:ln>
                <a:solidFill>
                  <a:srgbClr val="333333"/>
                </a:solidFill>
                <a:effectLst/>
                <a:latin typeface="Comic Sans MS" panose="030F0702030302020204" pitchFamily="66" charset="0"/>
              </a:rPr>
              <a:t>. Αυτά </a:t>
            </a:r>
            <a:r>
              <a:rPr kumimoji="0" lang="el-GR" altLang="el-GR" sz="1400" b="0" i="0" u="none" strike="noStrike" cap="none" normalizeH="0" baseline="0" dirty="0" smtClean="0">
                <a:ln>
                  <a:noFill/>
                </a:ln>
                <a:solidFill>
                  <a:srgbClr val="333333"/>
                </a:solidFill>
                <a:effectLst/>
                <a:latin typeface="Comic Sans MS" panose="030F0702030302020204" pitchFamily="66" charset="0"/>
              </a:rPr>
              <a:t>μπορούμε να πούμε αλλιώς ότι είναι τρισδιάστατα.. Δεν μπορούμε </a:t>
            </a:r>
            <a:r>
              <a:rPr lang="el-GR" altLang="el-GR" sz="1400" dirty="0" smtClean="0">
                <a:solidFill>
                  <a:srgbClr val="333333"/>
                </a:solidFill>
                <a:latin typeface="Comic Sans MS" panose="030F0702030302020204" pitchFamily="66" charset="0"/>
              </a:rPr>
              <a:t>εύκολα </a:t>
            </a:r>
            <a:r>
              <a:rPr kumimoji="0" lang="el-GR" altLang="el-GR" sz="1400" b="0" i="0" u="none" strike="noStrike" cap="none" normalizeH="0" baseline="0" dirty="0" smtClean="0">
                <a:ln>
                  <a:noFill/>
                </a:ln>
                <a:solidFill>
                  <a:srgbClr val="333333"/>
                </a:solidFill>
                <a:effectLst/>
                <a:latin typeface="Comic Sans MS" panose="030F0702030302020204" pitchFamily="66" charset="0"/>
              </a:rPr>
              <a:t>να τα ζωγραφίσουμε πάνω στο χαρτί, αλλά μπορούμε να τα ακουμπήσουμε πάνω στο χαρτί. Μοιάζουν με τα σχήματα, αλλά έχουν κάποιες διαφορές. Παρακάτω, θα σας δείξω πως είναι τα σχήματα και πως τα στερεά. Πρώτα βλέπετε τα σχήματα και από κάτω τα στερεά. </a:t>
            </a:r>
            <a:endParaRPr kumimoji="0" lang="el-GR" altLang="el-GR" sz="1400" b="0" i="0" u="none" strike="noStrike" cap="none" normalizeH="0" baseline="0" dirty="0" smtClean="0">
              <a:ln>
                <a:noFill/>
              </a:ln>
              <a:solidFill>
                <a:srgbClr val="428BCA"/>
              </a:solidFill>
              <a:effectLst/>
              <a:latin typeface="Helvetica Neue"/>
            </a:endParaRPr>
          </a:p>
        </p:txBody>
      </p:sp>
      <p:pic>
        <p:nvPicPr>
          <p:cNvPr id="1026" name="Picture 2" descr="https://blogs.sch.gr/nipkallon/files/2020/04/%CE%95%CE%B9%CE%BA%CF%8C%CE%BD%CE%B11-300x226.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967" y="2392927"/>
            <a:ext cx="8473440" cy="39730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14199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pic>
        <p:nvPicPr>
          <p:cNvPr id="3" name="Εικόνα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148046"/>
            <a:ext cx="8362225" cy="6609806"/>
          </a:xfrm>
          <a:prstGeom prst="rect">
            <a:avLst/>
          </a:prstGeom>
        </p:spPr>
      </p:pic>
    </p:spTree>
    <p:extLst>
      <p:ext uri="{BB962C8B-B14F-4D97-AF65-F5344CB8AC3E}">
        <p14:creationId xmlns:p14="http://schemas.microsoft.com/office/powerpoint/2010/main" val="5671065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pic>
        <p:nvPicPr>
          <p:cNvPr id="3" name="Εικόνα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6686" y="113212"/>
            <a:ext cx="7576457" cy="6588034"/>
          </a:xfrm>
          <a:prstGeom prst="rect">
            <a:avLst/>
          </a:prstGeom>
        </p:spPr>
      </p:pic>
    </p:spTree>
    <p:extLst>
      <p:ext uri="{BB962C8B-B14F-4D97-AF65-F5344CB8AC3E}">
        <p14:creationId xmlns:p14="http://schemas.microsoft.com/office/powerpoint/2010/main" val="2837408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1019538"/>
          </a:xfrm>
        </p:spPr>
        <p:txBody>
          <a:bodyPr>
            <a:normAutofit fontScale="90000"/>
          </a:bodyPr>
          <a:lstStyle/>
          <a:p>
            <a:r>
              <a:rPr lang="el-GR" sz="8000" dirty="0" smtClean="0"/>
              <a:t>           ΚΥΛΙΝΔΡΟΣ</a:t>
            </a:r>
            <a:endParaRPr lang="el-GR" sz="8000" dirty="0"/>
          </a:p>
        </p:txBody>
      </p:sp>
      <p:pic>
        <p:nvPicPr>
          <p:cNvPr id="3" name="Εικόνα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3201" y="1968137"/>
            <a:ext cx="4881562" cy="2612572"/>
          </a:xfrm>
          <a:prstGeom prst="rect">
            <a:avLst/>
          </a:prstGeom>
        </p:spPr>
      </p:pic>
    </p:spTree>
    <p:extLst>
      <p:ext uri="{BB962C8B-B14F-4D97-AF65-F5344CB8AC3E}">
        <p14:creationId xmlns:p14="http://schemas.microsoft.com/office/powerpoint/2010/main" val="1293963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993412"/>
          </a:xfrm>
        </p:spPr>
        <p:txBody>
          <a:bodyPr>
            <a:normAutofit fontScale="90000"/>
          </a:bodyPr>
          <a:lstStyle/>
          <a:p>
            <a:r>
              <a:rPr lang="el-GR" sz="8000" dirty="0" smtClean="0"/>
              <a:t>                ΣΦΑΙΡΑ</a:t>
            </a:r>
            <a:endParaRPr lang="el-GR" sz="8000" dirty="0"/>
          </a:p>
        </p:txBody>
      </p:sp>
      <p:pic>
        <p:nvPicPr>
          <p:cNvPr id="3" name="Εικόνα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0822" y="1184366"/>
            <a:ext cx="9144000" cy="5486400"/>
          </a:xfrm>
          <a:prstGeom prst="rect">
            <a:avLst/>
          </a:prstGeom>
        </p:spPr>
      </p:pic>
    </p:spTree>
    <p:extLst>
      <p:ext uri="{BB962C8B-B14F-4D97-AF65-F5344CB8AC3E}">
        <p14:creationId xmlns:p14="http://schemas.microsoft.com/office/powerpoint/2010/main" val="1073491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784406"/>
          </a:xfrm>
        </p:spPr>
        <p:txBody>
          <a:bodyPr>
            <a:noAutofit/>
          </a:bodyPr>
          <a:lstStyle/>
          <a:p>
            <a:r>
              <a:rPr lang="el-GR" sz="7200" dirty="0" smtClean="0"/>
              <a:t>               ΚΥΒΟΣ</a:t>
            </a:r>
            <a:endParaRPr lang="el-GR" sz="7200" dirty="0"/>
          </a:p>
        </p:txBody>
      </p:sp>
      <p:pic>
        <p:nvPicPr>
          <p:cNvPr id="3" name="Εικόνα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7538" y="1288869"/>
            <a:ext cx="9831977" cy="5494473"/>
          </a:xfrm>
          <a:prstGeom prst="rect">
            <a:avLst/>
          </a:prstGeom>
        </p:spPr>
      </p:pic>
    </p:spTree>
    <p:extLst>
      <p:ext uri="{BB962C8B-B14F-4D97-AF65-F5344CB8AC3E}">
        <p14:creationId xmlns:p14="http://schemas.microsoft.com/office/powerpoint/2010/main" val="1556128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932452"/>
          </a:xfrm>
        </p:spPr>
        <p:txBody>
          <a:bodyPr>
            <a:normAutofit/>
          </a:bodyPr>
          <a:lstStyle/>
          <a:p>
            <a:r>
              <a:rPr lang="el-GR" sz="4800" dirty="0" smtClean="0"/>
              <a:t>        ΟΡΘΟΓΩΝΙΟ ΠΑΡΑΛΛΗΛΕΠΙΠΕΔΟ</a:t>
            </a:r>
            <a:endParaRPr lang="el-GR" sz="4800" dirty="0"/>
          </a:p>
        </p:txBody>
      </p:sp>
      <p:pic>
        <p:nvPicPr>
          <p:cNvPr id="3" name="Εικόνα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1297579"/>
            <a:ext cx="10134600" cy="5354500"/>
          </a:xfrm>
          <a:prstGeom prst="rect">
            <a:avLst/>
          </a:prstGeom>
        </p:spPr>
      </p:pic>
    </p:spTree>
    <p:extLst>
      <p:ext uri="{BB962C8B-B14F-4D97-AF65-F5344CB8AC3E}">
        <p14:creationId xmlns:p14="http://schemas.microsoft.com/office/powerpoint/2010/main" val="4169999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flipV="1">
            <a:off x="838200" y="319406"/>
            <a:ext cx="10515600" cy="45719"/>
          </a:xfrm>
        </p:spPr>
        <p:txBody>
          <a:bodyPr>
            <a:normAutofit fontScale="90000"/>
          </a:bodyPr>
          <a:lstStyle/>
          <a:p>
            <a:endParaRPr lang="el-GR" dirty="0"/>
          </a:p>
        </p:txBody>
      </p:sp>
      <p:pic>
        <p:nvPicPr>
          <p:cNvPr id="3" name="Εικόνα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50126" y="914400"/>
            <a:ext cx="7593874" cy="4229100"/>
          </a:xfrm>
          <a:prstGeom prst="rect">
            <a:avLst/>
          </a:prstGeom>
        </p:spPr>
      </p:pic>
    </p:spTree>
    <p:extLst>
      <p:ext uri="{BB962C8B-B14F-4D97-AF65-F5344CB8AC3E}">
        <p14:creationId xmlns:p14="http://schemas.microsoft.com/office/powerpoint/2010/main" val="1080298050"/>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29</Words>
  <Application>Microsoft Office PowerPoint</Application>
  <PresentationFormat>Ευρεία οθόνη</PresentationFormat>
  <Paragraphs>7</Paragraphs>
  <Slides>8</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8</vt:i4>
      </vt:variant>
    </vt:vector>
  </HeadingPairs>
  <TitlesOfParts>
    <vt:vector size="14" baseType="lpstr">
      <vt:lpstr>Arial</vt:lpstr>
      <vt:lpstr>Calibri</vt:lpstr>
      <vt:lpstr>Calibri Light</vt:lpstr>
      <vt:lpstr>Comic Sans MS</vt:lpstr>
      <vt:lpstr>Helvetica Neue</vt:lpstr>
      <vt:lpstr>Θέμα του Office</vt:lpstr>
      <vt:lpstr>Παρουσίαση του PowerPoint</vt:lpstr>
      <vt:lpstr>Παρουσίαση του PowerPoint</vt:lpstr>
      <vt:lpstr>Παρουσίαση του PowerPoint</vt:lpstr>
      <vt:lpstr>           ΚΥΛΙΝΔΡΟΣ</vt:lpstr>
      <vt:lpstr>                ΣΦΑΙΡΑ</vt:lpstr>
      <vt:lpstr>               ΚΥΒΟΣ</vt:lpstr>
      <vt:lpstr>        ΟΡΘΟΓΩΝΙΟ ΠΑΡΑΛΛΗΛΕΠΙΠΕΔΟ</vt:lpstr>
      <vt:lpstr>Παρουσίαση του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Φωτης Περιστερας</dc:creator>
  <cp:lastModifiedBy>Φωτης Περιστερας</cp:lastModifiedBy>
  <cp:revision>12</cp:revision>
  <dcterms:created xsi:type="dcterms:W3CDTF">2020-11-24T18:34:18Z</dcterms:created>
  <dcterms:modified xsi:type="dcterms:W3CDTF">2020-11-25T13:22:38Z</dcterms:modified>
</cp:coreProperties>
</file>