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7" r:id="rId2"/>
    <p:sldId id="263" r:id="rId3"/>
    <p:sldId id="264" r:id="rId4"/>
    <p:sldId id="268" r:id="rId5"/>
    <p:sldId id="265" r:id="rId6"/>
    <p:sldId id="258" r:id="rId7"/>
    <p:sldId id="261" r:id="rId8"/>
    <p:sldId id="262" r:id="rId9"/>
    <p:sldId id="256" r:id="rId10"/>
    <p:sldId id="266" r:id="rId11"/>
    <p:sldId id="259" r:id="rId12"/>
    <p:sldId id="257" r:id="rId13"/>
    <p:sldId id="260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4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96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7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27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8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43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8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98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1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75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87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DCF8-5F60-44B8-A48E-A3DF018E8A0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8612-A648-48BE-89EC-0580E7C7A8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9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444137"/>
            <a:ext cx="4693920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2" y="376516"/>
            <a:ext cx="9152964" cy="61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268941"/>
            <a:ext cx="8014447" cy="62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9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510988"/>
            <a:ext cx="7171764" cy="56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89" y="537882"/>
            <a:ext cx="679524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7" y="1524001"/>
            <a:ext cx="7141028" cy="44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37" y="870857"/>
            <a:ext cx="5486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3806" y="365125"/>
            <a:ext cx="10839994" cy="1071789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ΕΝΩΝΩ ΤΑ ΚΕΦΑΛΑΙΑ ΜΕ ΤΑ ΠΕΖΑ ΓΡΑΜΜΑΤΑ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698170" y="1825625"/>
            <a:ext cx="4321629" cy="4351338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Α</a:t>
            </a:r>
          </a:p>
          <a:p>
            <a:endParaRPr lang="el-GR" dirty="0"/>
          </a:p>
          <a:p>
            <a:r>
              <a:rPr lang="el-GR" dirty="0" smtClean="0"/>
              <a:t>Ε</a:t>
            </a:r>
          </a:p>
          <a:p>
            <a:endParaRPr lang="el-GR" dirty="0"/>
          </a:p>
          <a:p>
            <a:r>
              <a:rPr lang="el-GR" dirty="0" smtClean="0"/>
              <a:t>Ο</a:t>
            </a:r>
          </a:p>
          <a:p>
            <a:endParaRPr lang="el-GR" dirty="0"/>
          </a:p>
          <a:p>
            <a:r>
              <a:rPr lang="el-GR" dirty="0" smtClean="0"/>
              <a:t>Η</a:t>
            </a:r>
          </a:p>
          <a:p>
            <a:endParaRPr lang="el-GR" dirty="0"/>
          </a:p>
          <a:p>
            <a:r>
              <a:rPr lang="el-GR" dirty="0" smtClean="0"/>
              <a:t>Ι</a:t>
            </a:r>
          </a:p>
          <a:p>
            <a:endParaRPr lang="el-GR" dirty="0"/>
          </a:p>
          <a:p>
            <a:r>
              <a:rPr lang="el-GR" dirty="0" smtClean="0"/>
              <a:t>Υ</a:t>
            </a:r>
          </a:p>
          <a:p>
            <a:endParaRPr lang="el-GR" dirty="0"/>
          </a:p>
          <a:p>
            <a:r>
              <a:rPr lang="el-GR" dirty="0" smtClean="0"/>
              <a:t>Ω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792686" y="1825625"/>
            <a:ext cx="4561114" cy="4351338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ω                     </a:t>
            </a:r>
          </a:p>
          <a:p>
            <a:endParaRPr lang="el-GR" dirty="0"/>
          </a:p>
          <a:p>
            <a:r>
              <a:rPr lang="el-GR" dirty="0" smtClean="0"/>
              <a:t>υ                       </a:t>
            </a:r>
          </a:p>
          <a:p>
            <a:endParaRPr lang="el-GR" dirty="0"/>
          </a:p>
          <a:p>
            <a:r>
              <a:rPr lang="el-GR" dirty="0"/>
              <a:t>α</a:t>
            </a:r>
            <a:r>
              <a:rPr lang="el-GR" dirty="0" smtClean="0"/>
              <a:t> </a:t>
            </a:r>
          </a:p>
          <a:p>
            <a:endParaRPr lang="el-GR" dirty="0"/>
          </a:p>
          <a:p>
            <a:r>
              <a:rPr lang="el-GR" dirty="0" smtClean="0"/>
              <a:t>ε   </a:t>
            </a:r>
          </a:p>
          <a:p>
            <a:endParaRPr lang="el-GR" dirty="0"/>
          </a:p>
          <a:p>
            <a:r>
              <a:rPr lang="el-GR" dirty="0"/>
              <a:t>ι</a:t>
            </a:r>
            <a:r>
              <a:rPr lang="el-GR" dirty="0" smtClean="0"/>
              <a:t>        </a:t>
            </a:r>
          </a:p>
          <a:p>
            <a:endParaRPr lang="el-GR" dirty="0"/>
          </a:p>
          <a:p>
            <a:r>
              <a:rPr lang="el-GR" dirty="0" smtClean="0"/>
              <a:t>ο    </a:t>
            </a:r>
          </a:p>
          <a:p>
            <a:endParaRPr lang="el-GR" dirty="0"/>
          </a:p>
          <a:p>
            <a:r>
              <a:rPr lang="el-GR" dirty="0" smtClean="0"/>
              <a:t>η      </a:t>
            </a:r>
          </a:p>
        </p:txBody>
      </p:sp>
    </p:spTree>
    <p:extLst>
      <p:ext uri="{BB962C8B-B14F-4D97-AF65-F5344CB8AC3E}">
        <p14:creationId xmlns:p14="http://schemas.microsoft.com/office/powerpoint/2010/main" val="1218748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0"/>
            <a:ext cx="820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0" y="0"/>
            <a:ext cx="8325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63" y="1001486"/>
            <a:ext cx="5982788" cy="49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98170"/>
            <a:ext cx="719328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0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1" y="1367246"/>
            <a:ext cx="6975566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088572"/>
            <a:ext cx="8682446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7" y="984069"/>
            <a:ext cx="7045234" cy="4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89" y="243839"/>
            <a:ext cx="6731725" cy="6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0"/>
            <a:ext cx="8220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475129"/>
            <a:ext cx="9962605" cy="59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47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21</Words>
  <Application>Microsoft Office PowerPoint</Application>
  <PresentationFormat>Ευρεία οθόνη</PresentationFormat>
  <Paragraphs>27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ΕΝΩΝΩ ΤΑ ΚΕΦΑΛΑΙΑ ΜΕ ΤΑ ΠΕΖΑ ΓΡΑΜΜΑΤΑ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Φωτης Περιστερας</dc:creator>
  <cp:lastModifiedBy>Φωτης Περιστερας</cp:lastModifiedBy>
  <cp:revision>11</cp:revision>
  <dcterms:created xsi:type="dcterms:W3CDTF">2020-12-04T06:42:14Z</dcterms:created>
  <dcterms:modified xsi:type="dcterms:W3CDTF">2020-12-06T07:13:02Z</dcterms:modified>
</cp:coreProperties>
</file>