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Papyrus"/>
        <a:ea typeface="Papyrus"/>
        <a:cs typeface="Papyrus"/>
        <a:sym typeface="Papyrus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Papyrus"/>
        <a:ea typeface="Papyrus"/>
        <a:cs typeface="Papyrus"/>
        <a:sym typeface="Papyrus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Papyrus"/>
        <a:ea typeface="Papyrus"/>
        <a:cs typeface="Papyrus"/>
        <a:sym typeface="Papyrus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Papyrus"/>
        <a:ea typeface="Papyrus"/>
        <a:cs typeface="Papyrus"/>
        <a:sym typeface="Papyrus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Papyrus"/>
        <a:ea typeface="Papyrus"/>
        <a:cs typeface="Papyrus"/>
        <a:sym typeface="Papyrus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Papyrus"/>
        <a:ea typeface="Papyrus"/>
        <a:cs typeface="Papyrus"/>
        <a:sym typeface="Papyrus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Papyrus"/>
        <a:ea typeface="Papyrus"/>
        <a:cs typeface="Papyrus"/>
        <a:sym typeface="Papyrus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Papyrus"/>
        <a:ea typeface="Papyrus"/>
        <a:cs typeface="Papyrus"/>
        <a:sym typeface="Papyrus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Papyrus"/>
        <a:ea typeface="Papyrus"/>
        <a:cs typeface="Papyrus"/>
        <a:sym typeface="Papyru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pyrus"/>
          <a:ea typeface="Papyrus"/>
          <a:cs typeface="Papyrus"/>
        </a:font>
        <a:srgbClr val="3E231A"/>
      </a:tcTxStyle>
      <a:tcStyle>
        <a:tcBdr>
          <a:left>
            <a:ln w="12700" cap="flat">
              <a:solidFill>
                <a:srgbClr val="24383E"/>
              </a:solidFill>
              <a:prstDash val="solid"/>
              <a:round/>
            </a:ln>
          </a:left>
          <a:right>
            <a:ln w="12700" cap="flat">
              <a:solidFill>
                <a:srgbClr val="24383E"/>
              </a:solidFill>
              <a:prstDash val="solid"/>
              <a:round/>
            </a:ln>
          </a:right>
          <a:top>
            <a:ln w="12700" cap="flat">
              <a:solidFill>
                <a:srgbClr val="24383E"/>
              </a:solidFill>
              <a:prstDash val="solid"/>
              <a:round/>
            </a:ln>
          </a:top>
          <a:bottom>
            <a:ln w="12700" cap="flat">
              <a:solidFill>
                <a:srgbClr val="24383E"/>
              </a:solidFill>
              <a:prstDash val="solid"/>
              <a:round/>
            </a:ln>
          </a:bottom>
          <a:insideH>
            <a:ln w="12700" cap="flat">
              <a:solidFill>
                <a:srgbClr val="24383E"/>
              </a:solidFill>
              <a:prstDash val="solid"/>
              <a:round/>
            </a:ln>
          </a:insideH>
          <a:insideV>
            <a:ln w="12700" cap="flat">
              <a:solidFill>
                <a:srgbClr val="24383E"/>
              </a:solidFill>
              <a:prstDash val="solid"/>
              <a:round/>
            </a:ln>
          </a:insideV>
        </a:tcBdr>
        <a:fill>
          <a:solidFill>
            <a:srgbClr val="D4DAE2"/>
          </a:solidFill>
        </a:fill>
      </a:tcStyle>
    </a:wholeTbl>
    <a:band2H>
      <a:tcTxStyle b="def" i="def"/>
      <a:tcStyle>
        <a:tcBdr/>
        <a:fill>
          <a:solidFill>
            <a:srgbClr val="EBEDF1"/>
          </a:solidFill>
        </a:fill>
      </a:tcStyle>
    </a:band2H>
    <a:firstCol>
      <a:tcTxStyle b="on" i="off">
        <a:font>
          <a:latin typeface="Papyrus"/>
          <a:ea typeface="Papyrus"/>
          <a:cs typeface="Papyrus"/>
        </a:font>
        <a:srgbClr val="24383E"/>
      </a:tcTxStyle>
      <a:tcStyle>
        <a:tcBdr>
          <a:left>
            <a:ln w="12700" cap="flat">
              <a:solidFill>
                <a:srgbClr val="24383E"/>
              </a:solidFill>
              <a:prstDash val="solid"/>
              <a:round/>
            </a:ln>
          </a:left>
          <a:right>
            <a:ln w="12700" cap="flat">
              <a:solidFill>
                <a:srgbClr val="24383E"/>
              </a:solidFill>
              <a:prstDash val="solid"/>
              <a:round/>
            </a:ln>
          </a:right>
          <a:top>
            <a:ln w="12700" cap="flat">
              <a:solidFill>
                <a:srgbClr val="24383E"/>
              </a:solidFill>
              <a:prstDash val="solid"/>
              <a:round/>
            </a:ln>
          </a:top>
          <a:bottom>
            <a:ln w="12700" cap="flat">
              <a:solidFill>
                <a:srgbClr val="24383E"/>
              </a:solidFill>
              <a:prstDash val="solid"/>
              <a:round/>
            </a:ln>
          </a:bottom>
          <a:insideH>
            <a:ln w="12700" cap="flat">
              <a:solidFill>
                <a:srgbClr val="24383E"/>
              </a:solidFill>
              <a:prstDash val="solid"/>
              <a:round/>
            </a:ln>
          </a:insideH>
          <a:insideV>
            <a:ln w="12700" cap="flat">
              <a:solidFill>
                <a:srgbClr val="24383E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Papyrus"/>
          <a:ea typeface="Papyrus"/>
          <a:cs typeface="Papyrus"/>
        </a:font>
        <a:srgbClr val="24383E"/>
      </a:tcTxStyle>
      <a:tcStyle>
        <a:tcBdr>
          <a:left>
            <a:ln w="12700" cap="flat">
              <a:solidFill>
                <a:srgbClr val="24383E"/>
              </a:solidFill>
              <a:prstDash val="solid"/>
              <a:round/>
            </a:ln>
          </a:left>
          <a:right>
            <a:ln w="12700" cap="flat">
              <a:solidFill>
                <a:srgbClr val="24383E"/>
              </a:solidFill>
              <a:prstDash val="solid"/>
              <a:round/>
            </a:ln>
          </a:right>
          <a:top>
            <a:ln w="38100" cap="flat">
              <a:solidFill>
                <a:srgbClr val="24383E"/>
              </a:solidFill>
              <a:prstDash val="solid"/>
              <a:round/>
            </a:ln>
          </a:top>
          <a:bottom>
            <a:ln w="12700" cap="flat">
              <a:solidFill>
                <a:srgbClr val="24383E"/>
              </a:solidFill>
              <a:prstDash val="solid"/>
              <a:round/>
            </a:ln>
          </a:bottom>
          <a:insideH>
            <a:ln w="12700" cap="flat">
              <a:solidFill>
                <a:srgbClr val="24383E"/>
              </a:solidFill>
              <a:prstDash val="solid"/>
              <a:round/>
            </a:ln>
          </a:insideH>
          <a:insideV>
            <a:ln w="12700" cap="flat">
              <a:solidFill>
                <a:srgbClr val="24383E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Papyrus"/>
          <a:ea typeface="Papyrus"/>
          <a:cs typeface="Papyrus"/>
        </a:font>
        <a:srgbClr val="24383E"/>
      </a:tcTxStyle>
      <a:tcStyle>
        <a:tcBdr>
          <a:left>
            <a:ln w="12700" cap="flat">
              <a:solidFill>
                <a:srgbClr val="24383E"/>
              </a:solidFill>
              <a:prstDash val="solid"/>
              <a:round/>
            </a:ln>
          </a:left>
          <a:right>
            <a:ln w="12700" cap="flat">
              <a:solidFill>
                <a:srgbClr val="24383E"/>
              </a:solidFill>
              <a:prstDash val="solid"/>
              <a:round/>
            </a:ln>
          </a:right>
          <a:top>
            <a:ln w="12700" cap="flat">
              <a:solidFill>
                <a:srgbClr val="24383E"/>
              </a:solidFill>
              <a:prstDash val="solid"/>
              <a:round/>
            </a:ln>
          </a:top>
          <a:bottom>
            <a:ln w="38100" cap="flat">
              <a:solidFill>
                <a:srgbClr val="24383E"/>
              </a:solidFill>
              <a:prstDash val="solid"/>
              <a:round/>
            </a:ln>
          </a:bottom>
          <a:insideH>
            <a:ln w="12700" cap="flat">
              <a:solidFill>
                <a:srgbClr val="24383E"/>
              </a:solidFill>
              <a:prstDash val="solid"/>
              <a:round/>
            </a:ln>
          </a:insideH>
          <a:insideV>
            <a:ln w="12700" cap="flat">
              <a:solidFill>
                <a:srgbClr val="24383E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pyrus"/>
          <a:ea typeface="Papyrus"/>
          <a:cs typeface="Papyrus"/>
        </a:font>
        <a:srgbClr val="3E231A"/>
      </a:tcTxStyle>
      <a:tcStyle>
        <a:tcBdr>
          <a:left>
            <a:ln w="12700" cap="flat">
              <a:solidFill>
                <a:srgbClr val="24383E"/>
              </a:solidFill>
              <a:prstDash val="solid"/>
              <a:round/>
            </a:ln>
          </a:left>
          <a:right>
            <a:ln w="12700" cap="flat">
              <a:solidFill>
                <a:srgbClr val="24383E"/>
              </a:solidFill>
              <a:prstDash val="solid"/>
              <a:round/>
            </a:ln>
          </a:right>
          <a:top>
            <a:ln w="12700" cap="flat">
              <a:solidFill>
                <a:srgbClr val="24383E"/>
              </a:solidFill>
              <a:prstDash val="solid"/>
              <a:round/>
            </a:ln>
          </a:top>
          <a:bottom>
            <a:ln w="12700" cap="flat">
              <a:solidFill>
                <a:srgbClr val="24383E"/>
              </a:solidFill>
              <a:prstDash val="solid"/>
              <a:round/>
            </a:ln>
          </a:bottom>
          <a:insideH>
            <a:ln w="12700" cap="flat">
              <a:solidFill>
                <a:srgbClr val="24383E"/>
              </a:solidFill>
              <a:prstDash val="solid"/>
              <a:round/>
            </a:ln>
          </a:insideH>
          <a:insideV>
            <a:ln w="12700" cap="flat">
              <a:solidFill>
                <a:srgbClr val="24383E"/>
              </a:solidFill>
              <a:prstDash val="solid"/>
              <a:round/>
            </a:ln>
          </a:insideV>
        </a:tcBdr>
        <a:fill>
          <a:solidFill>
            <a:srgbClr val="EFE5CE"/>
          </a:solidFill>
        </a:fill>
      </a:tcStyle>
    </a:wholeTbl>
    <a:band2H>
      <a:tcTxStyle b="def" i="def"/>
      <a:tcStyle>
        <a:tcBdr/>
        <a:fill>
          <a:solidFill>
            <a:srgbClr val="F7F2E8"/>
          </a:solidFill>
        </a:fill>
      </a:tcStyle>
    </a:band2H>
    <a:firstCol>
      <a:tcTxStyle b="on" i="off">
        <a:font>
          <a:latin typeface="Papyrus"/>
          <a:ea typeface="Papyrus"/>
          <a:cs typeface="Papyrus"/>
        </a:font>
        <a:srgbClr val="24383E"/>
      </a:tcTxStyle>
      <a:tcStyle>
        <a:tcBdr>
          <a:left>
            <a:ln w="12700" cap="flat">
              <a:solidFill>
                <a:srgbClr val="24383E"/>
              </a:solidFill>
              <a:prstDash val="solid"/>
              <a:round/>
            </a:ln>
          </a:left>
          <a:right>
            <a:ln w="12700" cap="flat">
              <a:solidFill>
                <a:srgbClr val="24383E"/>
              </a:solidFill>
              <a:prstDash val="solid"/>
              <a:round/>
            </a:ln>
          </a:right>
          <a:top>
            <a:ln w="12700" cap="flat">
              <a:solidFill>
                <a:srgbClr val="24383E"/>
              </a:solidFill>
              <a:prstDash val="solid"/>
              <a:round/>
            </a:ln>
          </a:top>
          <a:bottom>
            <a:ln w="12700" cap="flat">
              <a:solidFill>
                <a:srgbClr val="24383E"/>
              </a:solidFill>
              <a:prstDash val="solid"/>
              <a:round/>
            </a:ln>
          </a:bottom>
          <a:insideH>
            <a:ln w="12700" cap="flat">
              <a:solidFill>
                <a:srgbClr val="24383E"/>
              </a:solidFill>
              <a:prstDash val="solid"/>
              <a:round/>
            </a:ln>
          </a:insideH>
          <a:insideV>
            <a:ln w="12700" cap="flat">
              <a:solidFill>
                <a:srgbClr val="24383E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Papyrus"/>
          <a:ea typeface="Papyrus"/>
          <a:cs typeface="Papyrus"/>
        </a:font>
        <a:srgbClr val="24383E"/>
      </a:tcTxStyle>
      <a:tcStyle>
        <a:tcBdr>
          <a:left>
            <a:ln w="12700" cap="flat">
              <a:solidFill>
                <a:srgbClr val="24383E"/>
              </a:solidFill>
              <a:prstDash val="solid"/>
              <a:round/>
            </a:ln>
          </a:left>
          <a:right>
            <a:ln w="12700" cap="flat">
              <a:solidFill>
                <a:srgbClr val="24383E"/>
              </a:solidFill>
              <a:prstDash val="solid"/>
              <a:round/>
            </a:ln>
          </a:right>
          <a:top>
            <a:ln w="38100" cap="flat">
              <a:solidFill>
                <a:srgbClr val="24383E"/>
              </a:solidFill>
              <a:prstDash val="solid"/>
              <a:round/>
            </a:ln>
          </a:top>
          <a:bottom>
            <a:ln w="12700" cap="flat">
              <a:solidFill>
                <a:srgbClr val="24383E"/>
              </a:solidFill>
              <a:prstDash val="solid"/>
              <a:round/>
            </a:ln>
          </a:bottom>
          <a:insideH>
            <a:ln w="12700" cap="flat">
              <a:solidFill>
                <a:srgbClr val="24383E"/>
              </a:solidFill>
              <a:prstDash val="solid"/>
              <a:round/>
            </a:ln>
          </a:insideH>
          <a:insideV>
            <a:ln w="12700" cap="flat">
              <a:solidFill>
                <a:srgbClr val="24383E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Papyrus"/>
          <a:ea typeface="Papyrus"/>
          <a:cs typeface="Papyrus"/>
        </a:font>
        <a:srgbClr val="24383E"/>
      </a:tcTxStyle>
      <a:tcStyle>
        <a:tcBdr>
          <a:left>
            <a:ln w="12700" cap="flat">
              <a:solidFill>
                <a:srgbClr val="24383E"/>
              </a:solidFill>
              <a:prstDash val="solid"/>
              <a:round/>
            </a:ln>
          </a:left>
          <a:right>
            <a:ln w="12700" cap="flat">
              <a:solidFill>
                <a:srgbClr val="24383E"/>
              </a:solidFill>
              <a:prstDash val="solid"/>
              <a:round/>
            </a:ln>
          </a:right>
          <a:top>
            <a:ln w="12700" cap="flat">
              <a:solidFill>
                <a:srgbClr val="24383E"/>
              </a:solidFill>
              <a:prstDash val="solid"/>
              <a:round/>
            </a:ln>
          </a:top>
          <a:bottom>
            <a:ln w="38100" cap="flat">
              <a:solidFill>
                <a:srgbClr val="24383E"/>
              </a:solidFill>
              <a:prstDash val="solid"/>
              <a:round/>
            </a:ln>
          </a:bottom>
          <a:insideH>
            <a:ln w="12700" cap="flat">
              <a:solidFill>
                <a:srgbClr val="24383E"/>
              </a:solidFill>
              <a:prstDash val="solid"/>
              <a:round/>
            </a:ln>
          </a:insideH>
          <a:insideV>
            <a:ln w="12700" cap="flat">
              <a:solidFill>
                <a:srgbClr val="24383E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Papyrus"/>
          <a:ea typeface="Papyrus"/>
          <a:cs typeface="Papyrus"/>
        </a:font>
        <a:srgbClr val="3E231A"/>
      </a:tcTxStyle>
      <a:tcStyle>
        <a:tcBdr>
          <a:left>
            <a:ln w="12700" cap="flat">
              <a:solidFill>
                <a:srgbClr val="24383E"/>
              </a:solidFill>
              <a:prstDash val="solid"/>
              <a:round/>
            </a:ln>
          </a:left>
          <a:right>
            <a:ln w="12700" cap="flat">
              <a:solidFill>
                <a:srgbClr val="24383E"/>
              </a:solidFill>
              <a:prstDash val="solid"/>
              <a:round/>
            </a:ln>
          </a:right>
          <a:top>
            <a:ln w="12700" cap="flat">
              <a:solidFill>
                <a:srgbClr val="24383E"/>
              </a:solidFill>
              <a:prstDash val="solid"/>
              <a:round/>
            </a:ln>
          </a:top>
          <a:bottom>
            <a:ln w="12700" cap="flat">
              <a:solidFill>
                <a:srgbClr val="24383E"/>
              </a:solidFill>
              <a:prstDash val="solid"/>
              <a:round/>
            </a:ln>
          </a:bottom>
          <a:insideH>
            <a:ln w="12700" cap="flat">
              <a:solidFill>
                <a:srgbClr val="24383E"/>
              </a:solidFill>
              <a:prstDash val="solid"/>
              <a:round/>
            </a:ln>
          </a:insideH>
          <a:insideV>
            <a:ln w="12700" cap="flat">
              <a:solidFill>
                <a:srgbClr val="24383E"/>
              </a:solidFill>
              <a:prstDash val="solid"/>
              <a:round/>
            </a:ln>
          </a:insideV>
        </a:tcBdr>
        <a:fill>
          <a:solidFill>
            <a:srgbClr val="DBD8DF"/>
          </a:solidFill>
        </a:fill>
      </a:tcStyle>
    </a:wholeTbl>
    <a:band2H>
      <a:tcTxStyle b="def" i="def"/>
      <a:tcStyle>
        <a:tcBdr/>
        <a:fill>
          <a:solidFill>
            <a:srgbClr val="EEECF0"/>
          </a:solidFill>
        </a:fill>
      </a:tcStyle>
    </a:band2H>
    <a:firstCol>
      <a:tcTxStyle b="on" i="off">
        <a:font>
          <a:latin typeface="Papyrus"/>
          <a:ea typeface="Papyrus"/>
          <a:cs typeface="Papyrus"/>
        </a:font>
        <a:srgbClr val="24383E"/>
      </a:tcTxStyle>
      <a:tcStyle>
        <a:tcBdr>
          <a:left>
            <a:ln w="12700" cap="flat">
              <a:solidFill>
                <a:srgbClr val="24383E"/>
              </a:solidFill>
              <a:prstDash val="solid"/>
              <a:round/>
            </a:ln>
          </a:left>
          <a:right>
            <a:ln w="12700" cap="flat">
              <a:solidFill>
                <a:srgbClr val="24383E"/>
              </a:solidFill>
              <a:prstDash val="solid"/>
              <a:round/>
            </a:ln>
          </a:right>
          <a:top>
            <a:ln w="12700" cap="flat">
              <a:solidFill>
                <a:srgbClr val="24383E"/>
              </a:solidFill>
              <a:prstDash val="solid"/>
              <a:round/>
            </a:ln>
          </a:top>
          <a:bottom>
            <a:ln w="12700" cap="flat">
              <a:solidFill>
                <a:srgbClr val="24383E"/>
              </a:solidFill>
              <a:prstDash val="solid"/>
              <a:round/>
            </a:ln>
          </a:bottom>
          <a:insideH>
            <a:ln w="12700" cap="flat">
              <a:solidFill>
                <a:srgbClr val="24383E"/>
              </a:solidFill>
              <a:prstDash val="solid"/>
              <a:round/>
            </a:ln>
          </a:insideH>
          <a:insideV>
            <a:ln w="12700" cap="flat">
              <a:solidFill>
                <a:srgbClr val="24383E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Papyrus"/>
          <a:ea typeface="Papyrus"/>
          <a:cs typeface="Papyrus"/>
        </a:font>
        <a:srgbClr val="24383E"/>
      </a:tcTxStyle>
      <a:tcStyle>
        <a:tcBdr>
          <a:left>
            <a:ln w="12700" cap="flat">
              <a:solidFill>
                <a:srgbClr val="24383E"/>
              </a:solidFill>
              <a:prstDash val="solid"/>
              <a:round/>
            </a:ln>
          </a:left>
          <a:right>
            <a:ln w="12700" cap="flat">
              <a:solidFill>
                <a:srgbClr val="24383E"/>
              </a:solidFill>
              <a:prstDash val="solid"/>
              <a:round/>
            </a:ln>
          </a:right>
          <a:top>
            <a:ln w="38100" cap="flat">
              <a:solidFill>
                <a:srgbClr val="24383E"/>
              </a:solidFill>
              <a:prstDash val="solid"/>
              <a:round/>
            </a:ln>
          </a:top>
          <a:bottom>
            <a:ln w="12700" cap="flat">
              <a:solidFill>
                <a:srgbClr val="24383E"/>
              </a:solidFill>
              <a:prstDash val="solid"/>
              <a:round/>
            </a:ln>
          </a:bottom>
          <a:insideH>
            <a:ln w="12700" cap="flat">
              <a:solidFill>
                <a:srgbClr val="24383E"/>
              </a:solidFill>
              <a:prstDash val="solid"/>
              <a:round/>
            </a:ln>
          </a:insideH>
          <a:insideV>
            <a:ln w="12700" cap="flat">
              <a:solidFill>
                <a:srgbClr val="24383E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Papyrus"/>
          <a:ea typeface="Papyrus"/>
          <a:cs typeface="Papyrus"/>
        </a:font>
        <a:srgbClr val="24383E"/>
      </a:tcTxStyle>
      <a:tcStyle>
        <a:tcBdr>
          <a:left>
            <a:ln w="12700" cap="flat">
              <a:solidFill>
                <a:srgbClr val="24383E"/>
              </a:solidFill>
              <a:prstDash val="solid"/>
              <a:round/>
            </a:ln>
          </a:left>
          <a:right>
            <a:ln w="12700" cap="flat">
              <a:solidFill>
                <a:srgbClr val="24383E"/>
              </a:solidFill>
              <a:prstDash val="solid"/>
              <a:round/>
            </a:ln>
          </a:right>
          <a:top>
            <a:ln w="12700" cap="flat">
              <a:solidFill>
                <a:srgbClr val="24383E"/>
              </a:solidFill>
              <a:prstDash val="solid"/>
              <a:round/>
            </a:ln>
          </a:top>
          <a:bottom>
            <a:ln w="38100" cap="flat">
              <a:solidFill>
                <a:srgbClr val="24383E"/>
              </a:solidFill>
              <a:prstDash val="solid"/>
              <a:round/>
            </a:ln>
          </a:bottom>
          <a:insideH>
            <a:ln w="12700" cap="flat">
              <a:solidFill>
                <a:srgbClr val="24383E"/>
              </a:solidFill>
              <a:prstDash val="solid"/>
              <a:round/>
            </a:ln>
          </a:insideH>
          <a:insideV>
            <a:ln w="12700" cap="flat">
              <a:solidFill>
                <a:srgbClr val="24383E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pyrus"/>
          <a:ea typeface="Papyrus"/>
          <a:cs typeface="Papyrus"/>
        </a:font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7E7"/>
          </a:solidFill>
        </a:fill>
      </a:tcStyle>
    </a:wholeTbl>
    <a:band2H>
      <a:tcTxStyle b="def" i="def"/>
      <a:tcStyle>
        <a:tcBdr/>
        <a:fill>
          <a:solidFill>
            <a:srgbClr val="24383E"/>
          </a:solidFill>
        </a:fill>
      </a:tcStyle>
    </a:band2H>
    <a:firstCol>
      <a:tcTxStyle b="on" i="off">
        <a:font>
          <a:latin typeface="Papyrus"/>
          <a:ea typeface="Papyrus"/>
          <a:cs typeface="Papyrus"/>
        </a:font>
        <a:srgbClr val="24383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Papyrus"/>
          <a:ea typeface="Papyrus"/>
          <a:cs typeface="Papyrus"/>
        </a:font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E231A"/>
              </a:solidFill>
              <a:prstDash val="solid"/>
              <a:round/>
            </a:ln>
          </a:top>
          <a:bottom>
            <a:ln w="25400" cap="flat">
              <a:solidFill>
                <a:srgbClr val="3E231A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24383E"/>
          </a:solidFill>
        </a:fill>
      </a:tcStyle>
    </a:lastRow>
    <a:firstRow>
      <a:tcTxStyle b="on" i="off">
        <a:font>
          <a:latin typeface="Papyrus"/>
          <a:ea typeface="Papyrus"/>
          <a:cs typeface="Papyrus"/>
        </a:font>
        <a:srgbClr val="24383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round/>
            </a:ln>
          </a:top>
          <a:bottom>
            <a:ln w="25400" cap="flat">
              <a:solidFill>
                <a:srgbClr val="3E231A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pyrus"/>
          <a:ea typeface="Papyrus"/>
          <a:cs typeface="Papyrus"/>
        </a:font>
        <a:srgbClr val="3E231A"/>
      </a:tcTxStyle>
      <a:tcStyle>
        <a:tcBdr>
          <a:left>
            <a:ln w="12700" cap="flat">
              <a:solidFill>
                <a:srgbClr val="24383E"/>
              </a:solidFill>
              <a:prstDash val="solid"/>
              <a:round/>
            </a:ln>
          </a:left>
          <a:right>
            <a:ln w="12700" cap="flat">
              <a:solidFill>
                <a:srgbClr val="24383E"/>
              </a:solidFill>
              <a:prstDash val="solid"/>
              <a:round/>
            </a:ln>
          </a:right>
          <a:top>
            <a:ln w="12700" cap="flat">
              <a:solidFill>
                <a:srgbClr val="24383E"/>
              </a:solidFill>
              <a:prstDash val="solid"/>
              <a:round/>
            </a:ln>
          </a:top>
          <a:bottom>
            <a:ln w="12700" cap="flat">
              <a:solidFill>
                <a:srgbClr val="24383E"/>
              </a:solidFill>
              <a:prstDash val="solid"/>
              <a:round/>
            </a:ln>
          </a:bottom>
          <a:insideH>
            <a:ln w="12700" cap="flat">
              <a:solidFill>
                <a:srgbClr val="24383E"/>
              </a:solidFill>
              <a:prstDash val="solid"/>
              <a:round/>
            </a:ln>
          </a:insideH>
          <a:insideV>
            <a:ln w="12700" cap="flat">
              <a:solidFill>
                <a:srgbClr val="24383E"/>
              </a:solidFill>
              <a:prstDash val="solid"/>
              <a:round/>
            </a:ln>
          </a:insideV>
        </a:tcBdr>
        <a:fill>
          <a:solidFill>
            <a:srgbClr val="CDCBCB"/>
          </a:solidFill>
        </a:fill>
      </a:tcStyle>
    </a:wholeTbl>
    <a:band2H>
      <a:tcTxStyle b="def" i="def"/>
      <a:tcStyle>
        <a:tcBdr/>
        <a:fill>
          <a:solidFill>
            <a:srgbClr val="E8E7E7"/>
          </a:solidFill>
        </a:fill>
      </a:tcStyle>
    </a:band2H>
    <a:firstCol>
      <a:tcTxStyle b="on" i="off">
        <a:font>
          <a:latin typeface="Papyrus"/>
          <a:ea typeface="Papyrus"/>
          <a:cs typeface="Papyrus"/>
        </a:font>
        <a:srgbClr val="24383E"/>
      </a:tcTxStyle>
      <a:tcStyle>
        <a:tcBdr>
          <a:left>
            <a:ln w="12700" cap="flat">
              <a:solidFill>
                <a:srgbClr val="24383E"/>
              </a:solidFill>
              <a:prstDash val="solid"/>
              <a:round/>
            </a:ln>
          </a:left>
          <a:right>
            <a:ln w="12700" cap="flat">
              <a:solidFill>
                <a:srgbClr val="24383E"/>
              </a:solidFill>
              <a:prstDash val="solid"/>
              <a:round/>
            </a:ln>
          </a:right>
          <a:top>
            <a:ln w="12700" cap="flat">
              <a:solidFill>
                <a:srgbClr val="24383E"/>
              </a:solidFill>
              <a:prstDash val="solid"/>
              <a:round/>
            </a:ln>
          </a:top>
          <a:bottom>
            <a:ln w="12700" cap="flat">
              <a:solidFill>
                <a:srgbClr val="24383E"/>
              </a:solidFill>
              <a:prstDash val="solid"/>
              <a:round/>
            </a:ln>
          </a:bottom>
          <a:insideH>
            <a:ln w="12700" cap="flat">
              <a:solidFill>
                <a:srgbClr val="24383E"/>
              </a:solidFill>
              <a:prstDash val="solid"/>
              <a:round/>
            </a:ln>
          </a:insideH>
          <a:insideV>
            <a:ln w="12700" cap="flat">
              <a:solidFill>
                <a:srgbClr val="24383E"/>
              </a:solidFill>
              <a:prstDash val="solid"/>
              <a:round/>
            </a:ln>
          </a:insideV>
        </a:tcBdr>
        <a:fill>
          <a:solidFill>
            <a:srgbClr val="3E231A"/>
          </a:solidFill>
        </a:fill>
      </a:tcStyle>
    </a:firstCol>
    <a:lastRow>
      <a:tcTxStyle b="on" i="off">
        <a:font>
          <a:latin typeface="Papyrus"/>
          <a:ea typeface="Papyrus"/>
          <a:cs typeface="Papyrus"/>
        </a:font>
        <a:srgbClr val="24383E"/>
      </a:tcTxStyle>
      <a:tcStyle>
        <a:tcBdr>
          <a:left>
            <a:ln w="12700" cap="flat">
              <a:solidFill>
                <a:srgbClr val="24383E"/>
              </a:solidFill>
              <a:prstDash val="solid"/>
              <a:round/>
            </a:ln>
          </a:left>
          <a:right>
            <a:ln w="12700" cap="flat">
              <a:solidFill>
                <a:srgbClr val="24383E"/>
              </a:solidFill>
              <a:prstDash val="solid"/>
              <a:round/>
            </a:ln>
          </a:right>
          <a:top>
            <a:ln w="38100" cap="flat">
              <a:solidFill>
                <a:srgbClr val="24383E"/>
              </a:solidFill>
              <a:prstDash val="solid"/>
              <a:round/>
            </a:ln>
          </a:top>
          <a:bottom>
            <a:ln w="12700" cap="flat">
              <a:solidFill>
                <a:srgbClr val="24383E"/>
              </a:solidFill>
              <a:prstDash val="solid"/>
              <a:round/>
            </a:ln>
          </a:bottom>
          <a:insideH>
            <a:ln w="12700" cap="flat">
              <a:solidFill>
                <a:srgbClr val="24383E"/>
              </a:solidFill>
              <a:prstDash val="solid"/>
              <a:round/>
            </a:ln>
          </a:insideH>
          <a:insideV>
            <a:ln w="12700" cap="flat">
              <a:solidFill>
                <a:srgbClr val="24383E"/>
              </a:solidFill>
              <a:prstDash val="solid"/>
              <a:round/>
            </a:ln>
          </a:insideV>
        </a:tcBdr>
        <a:fill>
          <a:solidFill>
            <a:srgbClr val="3E231A"/>
          </a:solidFill>
        </a:fill>
      </a:tcStyle>
    </a:lastRow>
    <a:firstRow>
      <a:tcTxStyle b="on" i="off">
        <a:font>
          <a:latin typeface="Papyrus"/>
          <a:ea typeface="Papyrus"/>
          <a:cs typeface="Papyrus"/>
        </a:font>
        <a:srgbClr val="24383E"/>
      </a:tcTxStyle>
      <a:tcStyle>
        <a:tcBdr>
          <a:left>
            <a:ln w="12700" cap="flat">
              <a:solidFill>
                <a:srgbClr val="24383E"/>
              </a:solidFill>
              <a:prstDash val="solid"/>
              <a:round/>
            </a:ln>
          </a:left>
          <a:right>
            <a:ln w="12700" cap="flat">
              <a:solidFill>
                <a:srgbClr val="24383E"/>
              </a:solidFill>
              <a:prstDash val="solid"/>
              <a:round/>
            </a:ln>
          </a:right>
          <a:top>
            <a:ln w="12700" cap="flat">
              <a:solidFill>
                <a:srgbClr val="24383E"/>
              </a:solidFill>
              <a:prstDash val="solid"/>
              <a:round/>
            </a:ln>
          </a:top>
          <a:bottom>
            <a:ln w="38100" cap="flat">
              <a:solidFill>
                <a:srgbClr val="24383E"/>
              </a:solidFill>
              <a:prstDash val="solid"/>
              <a:round/>
            </a:ln>
          </a:bottom>
          <a:insideH>
            <a:ln w="12700" cap="flat">
              <a:solidFill>
                <a:srgbClr val="24383E"/>
              </a:solidFill>
              <a:prstDash val="solid"/>
              <a:round/>
            </a:ln>
          </a:insideH>
          <a:insideV>
            <a:ln w="12700" cap="flat">
              <a:solidFill>
                <a:srgbClr val="24383E"/>
              </a:solidFill>
              <a:prstDash val="solid"/>
              <a:round/>
            </a:ln>
          </a:insideV>
        </a:tcBdr>
        <a:fill>
          <a:solidFill>
            <a:srgbClr val="3E231A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pyrus"/>
          <a:ea typeface="Papyrus"/>
          <a:cs typeface="Papyrus"/>
        </a:font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round/>
            </a:ln>
          </a:left>
          <a:right>
            <a:ln w="12700" cap="flat">
              <a:solidFill>
                <a:srgbClr val="3E231A"/>
              </a:solidFill>
              <a:prstDash val="solid"/>
              <a:round/>
            </a:ln>
          </a:right>
          <a:top>
            <a:ln w="12700" cap="flat">
              <a:solidFill>
                <a:srgbClr val="3E231A"/>
              </a:solidFill>
              <a:prstDash val="solid"/>
              <a:round/>
            </a:ln>
          </a:top>
          <a:bottom>
            <a:ln w="12700" cap="flat">
              <a:solidFill>
                <a:srgbClr val="3E231A"/>
              </a:solidFill>
              <a:prstDash val="solid"/>
              <a:round/>
            </a:ln>
          </a:bottom>
          <a:insideH>
            <a:ln w="12700" cap="flat">
              <a:solidFill>
                <a:srgbClr val="3E231A"/>
              </a:solidFill>
              <a:prstDash val="solid"/>
              <a:round/>
            </a:ln>
          </a:insideH>
          <a:insideV>
            <a:ln w="12700" cap="flat">
              <a:solidFill>
                <a:srgbClr val="3E231A"/>
              </a:solidFill>
              <a:prstDash val="solid"/>
              <a:round/>
            </a:ln>
          </a:insideV>
        </a:tcBdr>
        <a:fill>
          <a:solidFill>
            <a:srgbClr val="3E231A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Papyrus"/>
          <a:ea typeface="Papyrus"/>
          <a:cs typeface="Papyrus"/>
        </a:font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round/>
            </a:ln>
          </a:left>
          <a:right>
            <a:ln w="12700" cap="flat">
              <a:solidFill>
                <a:srgbClr val="3E231A"/>
              </a:solidFill>
              <a:prstDash val="solid"/>
              <a:round/>
            </a:ln>
          </a:right>
          <a:top>
            <a:ln w="12700" cap="flat">
              <a:solidFill>
                <a:srgbClr val="3E231A"/>
              </a:solidFill>
              <a:prstDash val="solid"/>
              <a:round/>
            </a:ln>
          </a:top>
          <a:bottom>
            <a:ln w="12700" cap="flat">
              <a:solidFill>
                <a:srgbClr val="3E231A"/>
              </a:solidFill>
              <a:prstDash val="solid"/>
              <a:round/>
            </a:ln>
          </a:bottom>
          <a:insideH>
            <a:ln w="12700" cap="flat">
              <a:solidFill>
                <a:srgbClr val="3E231A"/>
              </a:solidFill>
              <a:prstDash val="solid"/>
              <a:round/>
            </a:ln>
          </a:insideH>
          <a:insideV>
            <a:ln w="12700" cap="flat">
              <a:solidFill>
                <a:srgbClr val="3E231A"/>
              </a:solidFill>
              <a:prstDash val="solid"/>
              <a:round/>
            </a:ln>
          </a:insideV>
        </a:tcBdr>
        <a:fill>
          <a:solidFill>
            <a:srgbClr val="3E231A">
              <a:alpha val="20000"/>
            </a:srgbClr>
          </a:solidFill>
        </a:fill>
      </a:tcStyle>
    </a:firstCol>
    <a:lastRow>
      <a:tcTxStyle b="on" i="off">
        <a:font>
          <a:latin typeface="Papyrus"/>
          <a:ea typeface="Papyrus"/>
          <a:cs typeface="Papyrus"/>
        </a:font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round/>
            </a:ln>
          </a:left>
          <a:right>
            <a:ln w="12700" cap="flat">
              <a:solidFill>
                <a:srgbClr val="3E231A"/>
              </a:solidFill>
              <a:prstDash val="solid"/>
              <a:round/>
            </a:ln>
          </a:right>
          <a:top>
            <a:ln w="50800" cap="flat">
              <a:solidFill>
                <a:srgbClr val="3E231A"/>
              </a:solidFill>
              <a:prstDash val="solid"/>
              <a:round/>
            </a:ln>
          </a:top>
          <a:bottom>
            <a:ln w="12700" cap="flat">
              <a:solidFill>
                <a:srgbClr val="3E231A"/>
              </a:solidFill>
              <a:prstDash val="solid"/>
              <a:round/>
            </a:ln>
          </a:bottom>
          <a:insideH>
            <a:ln w="12700" cap="flat">
              <a:solidFill>
                <a:srgbClr val="3E231A"/>
              </a:solidFill>
              <a:prstDash val="solid"/>
              <a:round/>
            </a:ln>
          </a:insideH>
          <a:insideV>
            <a:ln w="12700" cap="flat">
              <a:solidFill>
                <a:srgbClr val="3E231A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Papyrus"/>
          <a:ea typeface="Papyrus"/>
          <a:cs typeface="Papyrus"/>
        </a:font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round/>
            </a:ln>
          </a:left>
          <a:right>
            <a:ln w="12700" cap="flat">
              <a:solidFill>
                <a:srgbClr val="3E231A"/>
              </a:solidFill>
              <a:prstDash val="solid"/>
              <a:round/>
            </a:ln>
          </a:right>
          <a:top>
            <a:ln w="12700" cap="flat">
              <a:solidFill>
                <a:srgbClr val="3E231A"/>
              </a:solidFill>
              <a:prstDash val="solid"/>
              <a:round/>
            </a:ln>
          </a:top>
          <a:bottom>
            <a:ln w="25400" cap="flat">
              <a:solidFill>
                <a:srgbClr val="3E231A"/>
              </a:solidFill>
              <a:prstDash val="solid"/>
              <a:round/>
            </a:ln>
          </a:bottom>
          <a:insideH>
            <a:ln w="12700" cap="flat">
              <a:solidFill>
                <a:srgbClr val="3E231A"/>
              </a:solidFill>
              <a:prstDash val="solid"/>
              <a:round/>
            </a:ln>
          </a:insideH>
          <a:insideV>
            <a:ln w="12700" cap="flat">
              <a:solidFill>
                <a:srgbClr val="3E231A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2374900" y="2387600"/>
            <a:ext cx="19621500" cy="48768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2374900" y="7251700"/>
            <a:ext cx="19621500" cy="2057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0" algn="ctr">
              <a:spcBef>
                <a:spcPts val="0"/>
              </a:spcBef>
              <a:buSzTx/>
              <a:buNone/>
              <a:defRPr sz="5000"/>
            </a:lvl2pPr>
            <a:lvl3pPr marL="0" indent="0" algn="ctr">
              <a:spcBef>
                <a:spcPts val="0"/>
              </a:spcBef>
              <a:buSzTx/>
              <a:buNone/>
              <a:defRPr sz="5000"/>
            </a:lvl3pPr>
            <a:lvl4pPr marL="0" indent="0" algn="ctr">
              <a:spcBef>
                <a:spcPts val="0"/>
              </a:spcBef>
              <a:buSzTx/>
              <a:buNone/>
              <a:defRPr sz="5000"/>
            </a:lvl4pPr>
            <a:lvl5pPr marL="0" indent="0" algn="ctr">
              <a:spcBef>
                <a:spcPts val="0"/>
              </a:spcBef>
              <a:buSzTx/>
              <a:buNone/>
              <a:defRPr sz="5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2374900" y="6045200"/>
            <a:ext cx="19621500" cy="11176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</a:lvl1pPr>
            <a:lvl2pPr algn="ctr">
              <a:spcBef>
                <a:spcPts val="0"/>
              </a:spcBef>
              <a:buBlip>
                <a:blip r:embed="rId2"/>
              </a:buBlip>
            </a:lvl2pPr>
            <a:lvl3pPr algn="ctr">
              <a:spcBef>
                <a:spcPts val="0"/>
              </a:spcBef>
              <a:buBlip>
                <a:blip r:embed="rId2"/>
              </a:buBlip>
            </a:lvl3pPr>
            <a:lvl4pPr algn="ctr">
              <a:spcBef>
                <a:spcPts val="0"/>
              </a:spcBef>
              <a:buBlip>
                <a:blip r:embed="rId2"/>
              </a:buBlip>
            </a:lvl4pPr>
            <a:lvl5pPr algn="ctr">
              <a:spcBef>
                <a:spcPts val="0"/>
              </a:spcBef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–Johnny Appleseed"/>
          <p:cNvSpPr txBox="1"/>
          <p:nvPr>
            <p:ph type="body" sz="quarter" idx="21"/>
          </p:nvPr>
        </p:nvSpPr>
        <p:spPr>
          <a:xfrm>
            <a:off x="2374900" y="8953500"/>
            <a:ext cx="19621500" cy="850900"/>
          </a:xfrm>
          <a:prstGeom prst="rect">
            <a:avLst/>
          </a:prstGeom>
        </p:spPr>
        <p:txBody>
          <a:bodyPr anchor="t"/>
          <a:lstStyle/>
          <a:p>
            <a:pPr marL="0" indent="0" algn="ctr">
              <a:spcBef>
                <a:spcPts val="0"/>
              </a:spcBef>
              <a:buSzTx/>
              <a:buNone/>
              <a:defRPr sz="3800"/>
            </a:pP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0" y="-1816100"/>
            <a:ext cx="24384000" cy="1608893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2273300" y="-3352800"/>
            <a:ext cx="19850100" cy="1294656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2374900" y="9080500"/>
            <a:ext cx="19621500" cy="19050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2374900" y="11010900"/>
            <a:ext cx="19621500" cy="1930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0" algn="ctr">
              <a:spcBef>
                <a:spcPts val="0"/>
              </a:spcBef>
              <a:buSzTx/>
              <a:buNone/>
              <a:defRPr sz="5000"/>
            </a:lvl2pPr>
            <a:lvl3pPr marL="0" indent="0" algn="ctr">
              <a:spcBef>
                <a:spcPts val="0"/>
              </a:spcBef>
              <a:buSzTx/>
              <a:buNone/>
              <a:defRPr sz="5000"/>
            </a:lvl3pPr>
            <a:lvl4pPr marL="0" indent="0" algn="ctr">
              <a:spcBef>
                <a:spcPts val="0"/>
              </a:spcBef>
              <a:buSzTx/>
              <a:buNone/>
              <a:defRPr sz="5000"/>
            </a:lvl4pPr>
            <a:lvl5pPr marL="0" indent="0" algn="ctr">
              <a:spcBef>
                <a:spcPts val="0"/>
              </a:spcBef>
              <a:buSzTx/>
              <a:buNone/>
              <a:defRPr sz="5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2374900" y="5143500"/>
            <a:ext cx="19621500" cy="34290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10998200" y="1930400"/>
            <a:ext cx="15167287" cy="1000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816100" y="1943100"/>
            <a:ext cx="10502900" cy="5626100"/>
          </a:xfrm>
          <a:prstGeom prst="rect">
            <a:avLst/>
          </a:prstGeom>
        </p:spPr>
        <p:txBody>
          <a:bodyPr anchor="b"/>
          <a:lstStyle>
            <a:lvl1pPr algn="ctr">
              <a:defRPr sz="9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816100" y="7556500"/>
            <a:ext cx="10502900" cy="4216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0" algn="ctr">
              <a:spcBef>
                <a:spcPts val="0"/>
              </a:spcBef>
              <a:buSzTx/>
              <a:buNone/>
              <a:defRPr sz="5000"/>
            </a:lvl2pPr>
            <a:lvl3pPr marL="0" indent="0" algn="ctr">
              <a:spcBef>
                <a:spcPts val="0"/>
              </a:spcBef>
              <a:buSzTx/>
              <a:buNone/>
              <a:defRPr sz="5000"/>
            </a:lvl3pPr>
            <a:lvl4pPr marL="0" indent="0" algn="ctr">
              <a:spcBef>
                <a:spcPts val="0"/>
              </a:spcBef>
              <a:buSzTx/>
              <a:buNone/>
              <a:defRPr sz="5000"/>
            </a:lvl4pPr>
            <a:lvl5pPr marL="0" indent="0" algn="ctr">
              <a:spcBef>
                <a:spcPts val="0"/>
              </a:spcBef>
              <a:buSzTx/>
              <a:buNone/>
              <a:defRPr sz="5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2374900" y="4127500"/>
            <a:ext cx="19621500" cy="81915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21"/>
          </p:nvPr>
        </p:nvSpPr>
        <p:spPr>
          <a:xfrm>
            <a:off x="10109200" y="3606800"/>
            <a:ext cx="12472593" cy="8382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2374900" y="4140200"/>
            <a:ext cx="9410700" cy="7874000"/>
          </a:xfrm>
          <a:prstGeom prst="rect">
            <a:avLst/>
          </a:prstGeom>
        </p:spPr>
        <p:txBody>
          <a:bodyPr/>
          <a:lstStyle>
            <a:lvl1pPr marL="533400" indent="-533400">
              <a:spcBef>
                <a:spcPts val="3900"/>
              </a:spcBef>
              <a:buBlip>
                <a:blip r:embed="rId2"/>
              </a:buBlip>
              <a:defRPr sz="4200"/>
            </a:lvl1pPr>
            <a:lvl2pPr marL="1066800" indent="-533400">
              <a:spcBef>
                <a:spcPts val="3900"/>
              </a:spcBef>
              <a:buBlip>
                <a:blip r:embed="rId2"/>
              </a:buBlip>
              <a:defRPr sz="4200"/>
            </a:lvl2pPr>
            <a:lvl3pPr marL="1600200" indent="-533400">
              <a:spcBef>
                <a:spcPts val="3900"/>
              </a:spcBef>
              <a:buBlip>
                <a:blip r:embed="rId2"/>
              </a:buBlip>
              <a:defRPr sz="4200"/>
            </a:lvl3pPr>
            <a:lvl4pPr marL="2133600" indent="-533400">
              <a:spcBef>
                <a:spcPts val="3900"/>
              </a:spcBef>
              <a:buBlip>
                <a:blip r:embed="rId2"/>
              </a:buBlip>
              <a:defRPr sz="4200"/>
            </a:lvl4pPr>
            <a:lvl5pPr marL="2667000" indent="-533400">
              <a:spcBef>
                <a:spcPts val="3900"/>
              </a:spcBef>
              <a:buBlip>
                <a:blip r:embed="rId2"/>
              </a:buBlip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13487400" y="-736600"/>
            <a:ext cx="9662407" cy="6375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idx="22"/>
          </p:nvPr>
        </p:nvSpPr>
        <p:spPr>
          <a:xfrm>
            <a:off x="13111576" y="4381520"/>
            <a:ext cx="9977827" cy="151527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139700" y="-25400"/>
            <a:ext cx="17310482" cy="1298497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2374900" y="1651000"/>
            <a:ext cx="19621500" cy="1041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3653366" y="2743200"/>
            <a:ext cx="19507201" cy="930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93858" y="13144500"/>
            <a:ext cx="393205" cy="5715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Papyrus"/>
          <a:ea typeface="Papyrus"/>
          <a:cs typeface="Papyrus"/>
          <a:sym typeface="Papyrus"/>
        </a:defRPr>
      </a:lvl1pPr>
      <a:lvl2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Papyrus"/>
          <a:ea typeface="Papyrus"/>
          <a:cs typeface="Papyrus"/>
          <a:sym typeface="Papyrus"/>
        </a:defRPr>
      </a:lvl2pPr>
      <a:lvl3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Papyrus"/>
          <a:ea typeface="Papyrus"/>
          <a:cs typeface="Papyrus"/>
          <a:sym typeface="Papyrus"/>
        </a:defRPr>
      </a:lvl3pPr>
      <a:lvl4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Papyrus"/>
          <a:ea typeface="Papyrus"/>
          <a:cs typeface="Papyrus"/>
          <a:sym typeface="Papyrus"/>
        </a:defRPr>
      </a:lvl4pPr>
      <a:lvl5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Papyrus"/>
          <a:ea typeface="Papyrus"/>
          <a:cs typeface="Papyrus"/>
          <a:sym typeface="Papyrus"/>
        </a:defRPr>
      </a:lvl5pPr>
      <a:lvl6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Papyrus"/>
          <a:ea typeface="Papyrus"/>
          <a:cs typeface="Papyrus"/>
          <a:sym typeface="Papyrus"/>
        </a:defRPr>
      </a:lvl6pPr>
      <a:lvl7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Papyrus"/>
          <a:ea typeface="Papyrus"/>
          <a:cs typeface="Papyrus"/>
          <a:sym typeface="Papyrus"/>
        </a:defRPr>
      </a:lvl7pPr>
      <a:lvl8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Papyrus"/>
          <a:ea typeface="Papyrus"/>
          <a:cs typeface="Papyrus"/>
          <a:sym typeface="Papyrus"/>
        </a:defRPr>
      </a:lvl8pPr>
      <a:lvl9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Papyrus"/>
          <a:ea typeface="Papyrus"/>
          <a:cs typeface="Papyrus"/>
          <a:sym typeface="Papyrus"/>
        </a:defRPr>
      </a:lvl9pPr>
    </p:titleStyle>
    <p:bodyStyle>
      <a:lvl1pPr marL="6604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Papyrus"/>
          <a:ea typeface="Papyrus"/>
          <a:cs typeface="Papyrus"/>
          <a:sym typeface="Papyrus"/>
        </a:defRPr>
      </a:lvl1pPr>
      <a:lvl2pPr marL="13208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Papyrus"/>
          <a:ea typeface="Papyrus"/>
          <a:cs typeface="Papyrus"/>
          <a:sym typeface="Papyrus"/>
        </a:defRPr>
      </a:lvl2pPr>
      <a:lvl3pPr marL="19812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Papyrus"/>
          <a:ea typeface="Papyrus"/>
          <a:cs typeface="Papyrus"/>
          <a:sym typeface="Papyrus"/>
        </a:defRPr>
      </a:lvl3pPr>
      <a:lvl4pPr marL="26416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Papyrus"/>
          <a:ea typeface="Papyrus"/>
          <a:cs typeface="Papyrus"/>
          <a:sym typeface="Papyrus"/>
        </a:defRPr>
      </a:lvl4pPr>
      <a:lvl5pPr marL="33020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Papyrus"/>
          <a:ea typeface="Papyrus"/>
          <a:cs typeface="Papyrus"/>
          <a:sym typeface="Papyrus"/>
        </a:defRPr>
      </a:lvl5pPr>
      <a:lvl6pPr marL="39624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Papyrus"/>
          <a:ea typeface="Papyrus"/>
          <a:cs typeface="Papyrus"/>
          <a:sym typeface="Papyrus"/>
        </a:defRPr>
      </a:lvl6pPr>
      <a:lvl7pPr marL="46228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Papyrus"/>
          <a:ea typeface="Papyrus"/>
          <a:cs typeface="Papyrus"/>
          <a:sym typeface="Papyrus"/>
        </a:defRPr>
      </a:lvl7pPr>
      <a:lvl8pPr marL="52832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Papyrus"/>
          <a:ea typeface="Papyrus"/>
          <a:cs typeface="Papyrus"/>
          <a:sym typeface="Papyrus"/>
        </a:defRPr>
      </a:lvl8pPr>
      <a:lvl9pPr marL="59436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Papyrus"/>
          <a:ea typeface="Papyrus"/>
          <a:cs typeface="Papyrus"/>
          <a:sym typeface="Papyrus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video" Target="https://www.youtube.com/embed/coWQ1R2r5MY?feature=oembed" TargetMode="External"/><Relationship Id="rId3" Type="http://schemas.openxmlformats.org/officeDocument/2006/relationships/image" Target="../media/image27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video" Target="https://www.youtube.com/embed/wa58h4IJ6Hk?feature=oembed" TargetMode="External"/><Relationship Id="rId3" Type="http://schemas.openxmlformats.org/officeDocument/2006/relationships/image" Target="../media/image28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video" Target="https://www.youtube.com/embed/1-g73ty9v04?feature=oembed" TargetMode="External"/><Relationship Id="rId3" Type="http://schemas.openxmlformats.org/officeDocument/2006/relationships/image" Target="../media/image29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video" Target="https://www.youtube.com/embed/PqxMzKLYrZ4?feature=oembed" TargetMode="External"/><Relationship Id="rId3" Type="http://schemas.openxmlformats.org/officeDocument/2006/relationships/image" Target="../media/image30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Κλιματική αλλαγή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Κλιματική αλλαγή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ανα2 (2).jpg" descr="ανα2 (2)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3118" y="-41344"/>
            <a:ext cx="18398252" cy="13798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ανα1 (3).jpg" descr="ανα1 (3)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78282" y="214654"/>
            <a:ext cx="17715589" cy="132866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ΤΙ ΜΠΟΡΩ ΝΑ ΚΑΝΩ ΓΙΑ ΤΟ ΠΕΡΙΒΑΛΛΟΝ , ΛΙΣΤΕΣ ΑΝΑΦΟΡΑΣ ΓΙΑ ΤΗΝ ΗΜΕΡΑ ΤΟΥ ΠΕΡΙΒΑΛΛΟΝΤΟΣ_Σελίδα_2.jpg" descr="ΤΙ ΜΠΟΡΩ ΝΑ ΚΑΝΩ ΓΙΑ ΤΟ ΠΕΡΙΒΑΛΛΟΝ , ΛΙΣΤΕΣ ΑΝΑΦΟΡΑΣ ΓΙΑ ΤΗΝ ΗΜΕΡΑ ΤΟΥ ΠΕΡΙΒΑΛΛΟΝΤΟΣ_Σελίδα_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39972" y="587824"/>
            <a:ext cx="17740549" cy="125403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ΤΙ ΜΠΟΡΩ ΝΑ ΚΑΝΩ ΓΙΑ ΤΟ ΠΕΡΙΒΑΛΛΟΝ , ΛΙΣΤΕΣ ΑΝΑΦΟΡΑΣ ΓΙΑ ΤΗΝ ΗΜΕΡΑ ΤΟΥ ΠΕΡΙΒΑΛΛΟΝΤΟΣ_Σελίδα_1.jpg" descr="ΤΙ ΜΠΟΡΩ ΝΑ ΚΑΝΩ ΓΙΑ ΤΟ ΠΕΡΙΒΑΛΛΟΝ , ΛΙΣΤΕΣ ΑΝΑΦΟΡΑΣ ΓΙΑ ΤΗΝ ΗΜΕΡΑ ΤΟΥ ΠΕΡΙΒΑΛΛΟΝΤΟΣ_Σελίδα_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61271" y="476440"/>
            <a:ext cx="18055696" cy="127631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πε2.jpg" descr="πε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98909" y="749034"/>
            <a:ext cx="17648124" cy="122179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πε1.jpg" descr="πε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71902" y="769626"/>
            <a:ext cx="17588638" cy="121767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πε3.jpg" descr="πε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50114" y="961844"/>
            <a:ext cx="17883772" cy="123810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d38c37e0f274760c712431c4338d280a.jpg" descr="d38c37e0f274760c712431c4338d280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28047" y="657503"/>
            <a:ext cx="17527906" cy="124009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ΚΑΝΟΝΕΣ ΟΙΚΟΛΟΓΙΚΗΣ ΣΥΜΠΕΡΙΦΟΡΑΣ ΣΤΟ ΝΗΠΙΑΓΩΓΕΙΟ_Σελίδα_2.jpg" descr="ΚΑΝΟΝΕΣ ΟΙΚΟΛΟΓΙΚΗΣ ΣΥΜΠΕΡΙΦΟΡΑΣ ΣΤΟ ΝΗΠΙΑΓΩΓΕΙΟ_Σελίδα_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79288" y="567380"/>
            <a:ext cx="17099909" cy="12087498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ΚΑΝΟΝΕΣ ΟΙΚΟΛΟΓΙΚΗΣ ΣΥΜΠΕΡΙΦΟΡΑΣ ΣΤΟ ΝΗΠΙΑΓΩΓΕΙΟ_Σελίδα_5.jpg" descr="ΚΑΝΟΝΕΣ ΟΙΚΟΛΟΓΙΚΗΣ ΣΥΜΠΕΡΙΦΟΡΑΣ ΣΤΟ ΝΗΠΙΑΓΩΓΕΙΟ_Σελίδα_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47236" y="880430"/>
            <a:ext cx="16912663" cy="11955140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img8_8.jpg" descr="img8_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37300" y="825324"/>
            <a:ext cx="16582974" cy="120653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ΚΑΝΟΝΕΣ ΟΙΚΟΛΟΓΙΚΗΣ ΣΥΜΠΕΡΙΦΟΡΑΣ ΣΤΟ ΝΗΠΙΑΓΩΓΕΙΟ_Σελίδα_6.jpg" descr="ΚΑΝΟΝΕΣ ΟΙΚΟΛΟΓΙΚΗΣ ΣΥΜΠΕΡΙΦΟΡΑΣ ΣΤΟ ΝΗΠΙΑΓΩΓΕΙΟ_Σελίδα_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81277" y="722128"/>
            <a:ext cx="17360559" cy="12271744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ΚΑΝΟΝΕΣ ΟΙΚΟΛΟΓΙΚΗΣ ΣΥΜΠΕΡΙΦΟΡΑΣ ΣΤΟ ΝΗΠΙΑΓΩΓΕΙΟ_Σελίδα_4 (1).jpg" descr="ΚΑΝΟΝΕΣ ΟΙΚΟΛΟΓΙΚΗΣ ΣΥΜΠΕΡΙΦΟΡΑΣ ΣΤΟ ΝΗΠΙΑΓΩΓΕΙΟ_Σελίδα_4 (1)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67215" y="1015724"/>
            <a:ext cx="16529868" cy="11684552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ΚΑΝΟΝΕΣ ΟΙΚΟΛΟΓΙΚΗΣ ΣΥΜΠΕΡΙΦΟΡΑΣ ΣΤΟ ΝΗΠΙΑΓΩΓΕΙΟ_Σελίδα_4.jpg" descr="ΚΑΝΟΝΕΣ ΟΙΚΟΛΟΓΙΚΗΣ ΣΥΜΠΕΡΙΦΟΡΑΣ ΣΤΟ ΝΗΠΙΑΓΩΓΕΙΟ_Σελίδα_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06095" y="956689"/>
            <a:ext cx="16696900" cy="11802622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ec52281185a0ec8a6be0e53986f00048.jpg" descr="ec52281185a0ec8a6be0e53986f0004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04647" y="757523"/>
            <a:ext cx="17272434" cy="12200954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d8756a434f052f3ddd78ab9a007a1d2f.jpg" descr="d8756a434f052f3ddd78ab9a007a1d2f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5566" y="1035870"/>
            <a:ext cx="16472868" cy="116442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f27d7521d940032b3cec1d546c03e5c3.jpg" descr="f27d7521d940032b3cec1d546c03e5c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54882" y="1247450"/>
            <a:ext cx="15874236" cy="11221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712af7dfba753174fef3425980caf257.jpg" descr="712af7dfba753174fef3425980caf25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91557" y="1061311"/>
            <a:ext cx="16400886" cy="115933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bbfdf7679e0c1b3fd81d9c51101c1f2c.jpg" descr="bbfdf7679e0c1b3fd81d9c51101c1f2c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25457" y="-248588"/>
            <a:ext cx="8142263" cy="135704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Το Ταξίδι της Ηλεκτρικής Ενέργειας -The Journey of Electrical Energy" descr="Το Ταξίδι της Ηλεκτρικής Ενέργειας -The Journey of Electrical Energy"/>
          <p:cNvPicPr>
            <a:picLocks noChangeAspect="0"/>
          </p:cNvPicPr>
          <p:nvPr>
            <a:videoFile xmlns:mc="http://schemas.openxmlformats.org/markup-compatibility/2006" xmlns:aiw="http://developer.apple.com/namespaces/iwork" r:link="rId2" mc:Ignorable="aiw" aiw:title="Το Ταξίδι της Ηλεκτρικής Ενέργειας -The Journey of Electrical Energy" aiw:author="eli0s78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4064000" y="2286000"/>
            <a:ext cx="16256000" cy="9144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80000">
                <p:cTn id="7" fill="hold" display="0">
                  <p:stCondLst>
                    <p:cond delay="indefinite"/>
                  </p:stCondLst>
                </p:cTn>
                <p:tgtEl>
                  <p:spTgt spid="173"/>
                </p:tgtEl>
              </p:cMediaNode>
            </p:video>
            <p:seq concurrent="1" prevAc="none" nextAc="seek">
              <p:cTn id="8" evtFilter="cancelBubble" nodeType="interactiveSeq" restart="whenNotActive" fill="hold">
                <p:stCondLst>
                  <p:cond delay="0" evt="onClick">
                    <p:tgtEl>
                      <p:spTgt spid="173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73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Climate animation" descr="Climate animation"/>
          <p:cNvPicPr>
            <a:picLocks noChangeAspect="0"/>
          </p:cNvPicPr>
          <p:nvPr>
            <a:videoFile xmlns:mc="http://schemas.openxmlformats.org/markup-compatibility/2006" xmlns:aiw="http://developer.apple.com/namespaces/iwork" r:link="rId2" mc:Ignorable="aiw" aiw:title="Climate animation" aiw:author="Nina Ree-Lindstad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4064000" y="2286000"/>
            <a:ext cx="16256000" cy="9144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80000">
                <p:cTn id="7" fill="hold" display="0">
                  <p:stCondLst>
                    <p:cond delay="indefinite"/>
                  </p:stCondLst>
                </p:cTn>
                <p:tgtEl>
                  <p:spTgt spid="175"/>
                </p:tgtEl>
              </p:cMediaNode>
            </p:video>
            <p:seq concurrent="1" prevAc="none" nextAc="seek">
              <p:cTn id="8" evtFilter="cancelBubble" nodeType="interactiveSeq" restart="whenNotActive" fill="hold">
                <p:stCondLst>
                  <p:cond delay="0" evt="onClick">
                    <p:tgtEl>
                      <p:spTgt spid="175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7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s.jpeg" descr="image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78594" y="1411091"/>
            <a:ext cx="14543809" cy="108938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Energy, let's save it!" descr="Energy, let's save it!"/>
          <p:cNvPicPr>
            <a:picLocks noChangeAspect="0"/>
          </p:cNvPicPr>
          <p:nvPr>
            <a:videoFile xmlns:mc="http://schemas.openxmlformats.org/markup-compatibility/2006" xmlns:aiw="http://developer.apple.com/namespaces/iwork" r:link="rId2" mc:Ignorable="aiw" aiw:title="Energy, let's save it!" aiw:author="European Commission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9144000" y="4572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80000">
                <p:cTn id="7" fill="hold" display="0">
                  <p:stCondLst>
                    <p:cond delay="indefinite"/>
                  </p:stCondLst>
                </p:cTn>
                <p:tgtEl>
                  <p:spTgt spid="177"/>
                </p:tgtEl>
              </p:cMediaNode>
            </p:video>
            <p:seq concurrent="1" prevAc="none" nextAc="seek">
              <p:cTn id="8" evtFilter="cancelBubble" nodeType="interactiveSeq" restart="whenNotActive" fill="hold">
                <p:stCondLst>
                  <p:cond delay="0" evt="onClick">
                    <p:tgtEl>
                      <p:spTgt spid="177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77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lobal Warming | #aumsum #kids #science #education #children" descr="Global Warming | #aumsum #kids #science #education #children"/>
          <p:cNvPicPr>
            <a:picLocks noChangeAspect="0"/>
          </p:cNvPicPr>
          <p:nvPr>
            <a:videoFile xmlns:mc="http://schemas.openxmlformats.org/markup-compatibility/2006" xmlns:aiw="http://developer.apple.com/namespaces/iwork" r:link="rId2" mc:Ignorable="aiw" aiw:title="Global Warming | #aumsum #kids #science #education #children" aiw:author="It's AumSum Time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4064000" y="2286000"/>
            <a:ext cx="16256000" cy="9144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80000">
                <p:cTn id="7" fill="hold" display="0">
                  <p:stCondLst>
                    <p:cond delay="indefinite"/>
                  </p:stCondLst>
                </p:cTn>
                <p:tgtEl>
                  <p:spTgt spid="179"/>
                </p:tgtEl>
              </p:cMediaNode>
            </p:video>
            <p:seq concurrent="1" prevAc="none" nextAc="seek">
              <p:cTn id="8" evtFilter="cancelBubble" nodeType="interactiveSeq" restart="whenNotActive" fill="hold">
                <p:stCondLst>
                  <p:cond delay="0" evt="onClick">
                    <p:tgtEl>
                      <p:spTgt spid="179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7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f9bbe39183a40a82007f529f0bd57178.jpg" descr="f9bbe39183a40a82007f529f0bd5717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24645" y="602534"/>
            <a:ext cx="16681241" cy="125109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clima5_732117.jpg" descr="clima5_73211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10694" y="1424677"/>
            <a:ext cx="17162612" cy="113792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clima1_732114.jpg" descr="clima1_7321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76890" y="522113"/>
            <a:ext cx="19112016" cy="126717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5a96d5185be295a3c36ed003982e2b8a.jpg" descr="5a96d5185be295a3c36ed003982e2b8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92699" y="49896"/>
            <a:ext cx="18154944" cy="136162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ages.jpeg" descr="image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03697" y="221539"/>
            <a:ext cx="17720036" cy="132729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ages.png" descr="image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93214" y="224886"/>
            <a:ext cx="19755144" cy="132662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3E231A"/>
      </a:dk1>
      <a:lt1>
        <a:srgbClr val="24383E"/>
      </a:lt1>
      <a:dk2>
        <a:srgbClr val="A7A7A7"/>
      </a:dk2>
      <a:lt2>
        <a:srgbClr val="535353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4383E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Papyrus"/>
            <a:ea typeface="Papyrus"/>
            <a:cs typeface="Papyru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Papyrus"/>
            <a:ea typeface="Papyrus"/>
            <a:cs typeface="Papyru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4383E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Papyrus"/>
            <a:ea typeface="Papyrus"/>
            <a:cs typeface="Papyru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Papyrus"/>
            <a:ea typeface="Papyrus"/>
            <a:cs typeface="Papyru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