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Override PartName="/ppt/media/image10.jpeg" ContentType="image/jpeg"/>
  <Override PartName="/ppt/media/image11.jpeg" ContentType="image/jpeg"/>
  <Override PartName="/ppt/media/image12.jpeg" ContentType="image/jpeg"/>
  <Override PartName="/ppt/media/image13.jpeg" ContentType="image/jpeg"/>
  <Override PartName="/ppt/media/image14.jpeg" ContentType="image/jpeg"/>
  <Override PartName="/ppt/media/image15.jpeg" ContentType="image/jpeg"/>
  <Override PartName="/ppt/media/image16.jpeg" ContentType="image/jpeg"/>
  <Override PartName="/ppt/media/image17.jpeg" ContentType="image/jpeg"/>
  <Override PartName="/ppt/media/image18.jpeg" ContentType="image/jpeg"/>
  <Override PartName="/ppt/media/image19.jpeg" ContentType="image/jpeg"/>
  <Override PartName="/ppt/media/image20.jpeg" ContentType="image/jpeg"/>
  <Override PartName="/ppt/media/image21.jpeg" ContentType="image/jpeg"/>
  <Override PartName="/ppt/media/image22.jpeg" ContentType="image/jpeg"/>
  <Override PartName="/ppt/media/image23.jpeg" ContentType="image/jpeg"/>
  <Override PartName="/ppt/media/image24.jpeg" ContentType="image/jpeg"/>
  <Override PartName="/ppt/media/image25.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3E231A"/>
        </a:solidFill>
        <a:effectLst/>
        <a:uFillTx/>
        <a:latin typeface="Noteworthy Light"/>
        <a:ea typeface="Noteworthy Light"/>
        <a:cs typeface="Noteworthy Light"/>
        <a:sym typeface="Noteworthy Light"/>
      </a:defRPr>
    </a:lvl1pPr>
    <a:lvl2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3E231A"/>
        </a:solidFill>
        <a:effectLst/>
        <a:uFillTx/>
        <a:latin typeface="Noteworthy Light"/>
        <a:ea typeface="Noteworthy Light"/>
        <a:cs typeface="Noteworthy Light"/>
        <a:sym typeface="Noteworthy Light"/>
      </a:defRPr>
    </a:lvl2pPr>
    <a:lvl3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3E231A"/>
        </a:solidFill>
        <a:effectLst/>
        <a:uFillTx/>
        <a:latin typeface="Noteworthy Light"/>
        <a:ea typeface="Noteworthy Light"/>
        <a:cs typeface="Noteworthy Light"/>
        <a:sym typeface="Noteworthy Light"/>
      </a:defRPr>
    </a:lvl3pPr>
    <a:lvl4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3E231A"/>
        </a:solidFill>
        <a:effectLst/>
        <a:uFillTx/>
        <a:latin typeface="Noteworthy Light"/>
        <a:ea typeface="Noteworthy Light"/>
        <a:cs typeface="Noteworthy Light"/>
        <a:sym typeface="Noteworthy Light"/>
      </a:defRPr>
    </a:lvl4pPr>
    <a:lvl5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3E231A"/>
        </a:solidFill>
        <a:effectLst/>
        <a:uFillTx/>
        <a:latin typeface="Noteworthy Light"/>
        <a:ea typeface="Noteworthy Light"/>
        <a:cs typeface="Noteworthy Light"/>
        <a:sym typeface="Noteworthy Light"/>
      </a:defRPr>
    </a:lvl5pPr>
    <a:lvl6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3E231A"/>
        </a:solidFill>
        <a:effectLst/>
        <a:uFillTx/>
        <a:latin typeface="Noteworthy Light"/>
        <a:ea typeface="Noteworthy Light"/>
        <a:cs typeface="Noteworthy Light"/>
        <a:sym typeface="Noteworthy Light"/>
      </a:defRPr>
    </a:lvl6pPr>
    <a:lvl7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3E231A"/>
        </a:solidFill>
        <a:effectLst/>
        <a:uFillTx/>
        <a:latin typeface="Noteworthy Light"/>
        <a:ea typeface="Noteworthy Light"/>
        <a:cs typeface="Noteworthy Light"/>
        <a:sym typeface="Noteworthy Light"/>
      </a:defRPr>
    </a:lvl7pPr>
    <a:lvl8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3E231A"/>
        </a:solidFill>
        <a:effectLst/>
        <a:uFillTx/>
        <a:latin typeface="Noteworthy Light"/>
        <a:ea typeface="Noteworthy Light"/>
        <a:cs typeface="Noteworthy Light"/>
        <a:sym typeface="Noteworthy Light"/>
      </a:defRPr>
    </a:lvl8pPr>
    <a:lvl9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3E231A"/>
        </a:solidFill>
        <a:effectLst/>
        <a:uFillTx/>
        <a:latin typeface="Noteworthy Light"/>
        <a:ea typeface="Noteworthy Light"/>
        <a:cs typeface="Noteworthy Light"/>
        <a:sym typeface="Noteworthy Ligh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Noteworthy Light"/>
          <a:ea typeface="Noteworthy Light"/>
          <a:cs typeface="Noteworthy Light"/>
        </a:font>
        <a:srgbClr val="3E231A"/>
      </a:tcTxStyle>
      <a:tcStyle>
        <a:tcBdr>
          <a:left>
            <a:ln w="12700" cap="flat">
              <a:solidFill>
                <a:srgbClr val="3E231A"/>
              </a:solidFill>
              <a:prstDash val="solid"/>
              <a:miter lim="400000"/>
            </a:ln>
          </a:left>
          <a:right>
            <a:ln w="12700" cap="flat">
              <a:solidFill>
                <a:srgbClr val="3E231A"/>
              </a:solidFill>
              <a:prstDash val="solid"/>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solidFill>
                <a:srgbClr val="3E231A"/>
              </a:solidFill>
              <a:prstDash val="solid"/>
              <a:miter lim="400000"/>
            </a:ln>
          </a:insideH>
          <a:insideV>
            <a:ln w="12700" cap="flat">
              <a:solidFill>
                <a:srgbClr val="3E231A"/>
              </a:solidFill>
              <a:prstDash val="solid"/>
              <a:miter lim="400000"/>
            </a:ln>
          </a:insideV>
        </a:tcBdr>
        <a:fill>
          <a:noFill/>
        </a:fill>
      </a:tcStyle>
    </a:wholeTbl>
    <a:band2H>
      <a:tcTxStyle b="def" i="def"/>
      <a:tcStyle>
        <a:tcBdr/>
        <a:fill>
          <a:solidFill>
            <a:srgbClr val="FFEBD2">
              <a:alpha val="48000"/>
            </a:srgbClr>
          </a:solidFill>
        </a:fill>
      </a:tcStyle>
    </a:band2H>
    <a:firstCol>
      <a:tcTxStyle b="off" i="off">
        <a:font>
          <a:latin typeface="Noteworthy Light"/>
          <a:ea typeface="Noteworthy Light"/>
          <a:cs typeface="Noteworthy Light"/>
        </a:font>
        <a:srgbClr val="3E231A"/>
      </a:tcTxStyle>
      <a:tcStyle>
        <a:tcBdr>
          <a:left>
            <a:ln w="12700" cap="flat">
              <a:solidFill>
                <a:srgbClr val="3E231A"/>
              </a:solidFill>
              <a:prstDash val="solid"/>
              <a:miter lim="400000"/>
            </a:ln>
          </a:left>
          <a:right>
            <a:ln w="12700" cap="flat">
              <a:solidFill>
                <a:srgbClr val="3E231A"/>
              </a:solidFill>
              <a:prstDash val="solid"/>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solidFill>
                <a:srgbClr val="3E231A"/>
              </a:solidFill>
              <a:prstDash val="solid"/>
              <a:miter lim="400000"/>
            </a:ln>
          </a:insideH>
          <a:insideV>
            <a:ln w="12700" cap="flat">
              <a:solidFill>
                <a:srgbClr val="3E231A"/>
              </a:solidFill>
              <a:prstDash val="solid"/>
              <a:miter lim="400000"/>
            </a:ln>
          </a:insideV>
        </a:tcBdr>
        <a:fill>
          <a:solidFill>
            <a:srgbClr val="D6A96F">
              <a:alpha val="48000"/>
            </a:srgbClr>
          </a:solidFill>
        </a:fill>
      </a:tcStyle>
    </a:firstCol>
    <a:lastRow>
      <a:tcTxStyle b="off" i="off">
        <a:font>
          <a:latin typeface="Noteworthy Light"/>
          <a:ea typeface="Noteworthy Light"/>
          <a:cs typeface="Noteworthy Light"/>
        </a:font>
        <a:srgbClr val="3E231A"/>
      </a:tcTxStyle>
      <a:tcStyle>
        <a:tcBdr>
          <a:left>
            <a:ln w="12700" cap="flat">
              <a:solidFill>
                <a:srgbClr val="3E231A"/>
              </a:solidFill>
              <a:prstDash val="solid"/>
              <a:miter lim="400000"/>
            </a:ln>
          </a:left>
          <a:right>
            <a:ln w="12700" cap="flat">
              <a:solidFill>
                <a:srgbClr val="3E231A"/>
              </a:solidFill>
              <a:prstDash val="solid"/>
              <a:miter lim="400000"/>
            </a:ln>
          </a:right>
          <a:top>
            <a:ln w="25400" cap="flat">
              <a:solidFill>
                <a:srgbClr val="3E231A"/>
              </a:solidFill>
              <a:prstDash val="solid"/>
              <a:miter lim="400000"/>
            </a:ln>
          </a:top>
          <a:bottom>
            <a:ln w="12700" cap="flat">
              <a:solidFill>
                <a:srgbClr val="3E231A"/>
              </a:solidFill>
              <a:prstDash val="solid"/>
              <a:miter lim="400000"/>
            </a:ln>
          </a:bottom>
          <a:insideH>
            <a:ln w="12700" cap="flat">
              <a:solidFill>
                <a:srgbClr val="3E231A"/>
              </a:solidFill>
              <a:prstDash val="solid"/>
              <a:miter lim="400000"/>
            </a:ln>
          </a:insideH>
          <a:insideV>
            <a:ln w="12700" cap="flat">
              <a:solidFill>
                <a:srgbClr val="3E231A"/>
              </a:solidFill>
              <a:prstDash val="solid"/>
              <a:miter lim="400000"/>
            </a:ln>
          </a:insideV>
        </a:tcBdr>
        <a:fill>
          <a:solidFill>
            <a:srgbClr val="D6A96F">
              <a:alpha val="48000"/>
            </a:srgbClr>
          </a:solidFill>
        </a:fill>
      </a:tcStyle>
    </a:lastRow>
    <a:firstRow>
      <a:tcTxStyle b="off" i="off">
        <a:font>
          <a:latin typeface="Noteworthy Light"/>
          <a:ea typeface="Noteworthy Light"/>
          <a:cs typeface="Noteworthy Light"/>
        </a:font>
        <a:srgbClr val="3E231A"/>
      </a:tcTxStyle>
      <a:tcStyle>
        <a:tcBdr>
          <a:left>
            <a:ln w="12700" cap="flat">
              <a:solidFill>
                <a:srgbClr val="3E231A"/>
              </a:solidFill>
              <a:prstDash val="solid"/>
              <a:miter lim="400000"/>
            </a:ln>
          </a:left>
          <a:right>
            <a:ln w="12700" cap="flat">
              <a:solidFill>
                <a:srgbClr val="3E231A"/>
              </a:solidFill>
              <a:prstDash val="solid"/>
              <a:miter lim="400000"/>
            </a:ln>
          </a:right>
          <a:top>
            <a:ln w="12700" cap="flat">
              <a:solidFill>
                <a:srgbClr val="3E231A"/>
              </a:solidFill>
              <a:prstDash val="solid"/>
              <a:miter lim="400000"/>
            </a:ln>
          </a:top>
          <a:bottom>
            <a:ln w="25400" cap="flat">
              <a:solidFill>
                <a:srgbClr val="3E231A"/>
              </a:solidFill>
              <a:prstDash val="solid"/>
              <a:miter lim="400000"/>
            </a:ln>
          </a:bottom>
          <a:insideH>
            <a:ln w="12700" cap="flat">
              <a:solidFill>
                <a:srgbClr val="3E231A"/>
              </a:solidFill>
              <a:prstDash val="solid"/>
              <a:miter lim="400000"/>
            </a:ln>
          </a:insideH>
          <a:insideV>
            <a:ln w="12700" cap="flat">
              <a:solidFill>
                <a:srgbClr val="3E231A"/>
              </a:solidFill>
              <a:prstDash val="solid"/>
              <a:miter lim="400000"/>
            </a:ln>
          </a:insideV>
        </a:tcBdr>
        <a:fill>
          <a:solidFill>
            <a:srgbClr val="D6A96F">
              <a:alpha val="48000"/>
            </a:srgbClr>
          </a:solidFill>
        </a:fill>
      </a:tcStyle>
    </a:firstRow>
  </a:tblStyle>
  <a:tblStyle styleId="{C7B018BB-80A7-4F77-B60F-C8B233D01FF8}" styleName="">
    <a:tblBg/>
    <a:wholeTbl>
      <a:tcTxStyle b="off" i="off">
        <a:font>
          <a:latin typeface="Noteworthy Light"/>
          <a:ea typeface="Noteworthy Light"/>
          <a:cs typeface="Noteworthy Light"/>
        </a:font>
        <a:srgbClr val="3E231A"/>
      </a:tcTxStyle>
      <a:tcStyle>
        <a:tcBdr>
          <a:left>
            <a:ln w="12700" cap="flat">
              <a:solidFill>
                <a:srgbClr val="24383E"/>
              </a:solidFill>
              <a:prstDash val="solid"/>
              <a:round/>
            </a:ln>
          </a:left>
          <a:right>
            <a:ln w="12700" cap="flat">
              <a:solidFill>
                <a:srgbClr val="24383E"/>
              </a:solidFill>
              <a:prstDash val="solid"/>
              <a:round/>
            </a:ln>
          </a:right>
          <a:top>
            <a:ln w="12700" cap="flat">
              <a:solidFill>
                <a:srgbClr val="24383E"/>
              </a:solidFill>
              <a:prstDash val="solid"/>
              <a:round/>
            </a:ln>
          </a:top>
          <a:bottom>
            <a:ln w="12700" cap="flat">
              <a:solidFill>
                <a:srgbClr val="24383E"/>
              </a:solidFill>
              <a:prstDash val="solid"/>
              <a:round/>
            </a:ln>
          </a:bottom>
          <a:insideH>
            <a:ln w="12700" cap="flat">
              <a:solidFill>
                <a:srgbClr val="24383E"/>
              </a:solidFill>
              <a:prstDash val="solid"/>
              <a:round/>
            </a:ln>
          </a:insideH>
          <a:insideV>
            <a:ln w="12700" cap="flat">
              <a:solidFill>
                <a:srgbClr val="24383E"/>
              </a:solidFill>
              <a:prstDash val="solid"/>
              <a:round/>
            </a:ln>
          </a:insideV>
        </a:tcBdr>
        <a:fill>
          <a:solidFill>
            <a:srgbClr val="D4DAE2"/>
          </a:solidFill>
        </a:fill>
      </a:tcStyle>
    </a:wholeTbl>
    <a:band2H>
      <a:tcTxStyle b="def" i="def"/>
      <a:tcStyle>
        <a:tcBdr/>
        <a:fill>
          <a:solidFill>
            <a:srgbClr val="EBEDF1"/>
          </a:solidFill>
        </a:fill>
      </a:tcStyle>
    </a:band2H>
    <a:firstCol>
      <a:tcTxStyle b="on" i="off">
        <a:font>
          <a:latin typeface="Noteworthy Bold"/>
          <a:ea typeface="Noteworthy Bold"/>
          <a:cs typeface="Noteworthy Bold"/>
        </a:font>
        <a:srgbClr val="24383E"/>
      </a:tcTxStyle>
      <a:tcStyle>
        <a:tcBdr>
          <a:left>
            <a:ln w="12700" cap="flat">
              <a:solidFill>
                <a:srgbClr val="24383E"/>
              </a:solidFill>
              <a:prstDash val="solid"/>
              <a:round/>
            </a:ln>
          </a:left>
          <a:right>
            <a:ln w="12700" cap="flat">
              <a:solidFill>
                <a:srgbClr val="24383E"/>
              </a:solidFill>
              <a:prstDash val="solid"/>
              <a:round/>
            </a:ln>
          </a:right>
          <a:top>
            <a:ln w="12700" cap="flat">
              <a:solidFill>
                <a:srgbClr val="24383E"/>
              </a:solidFill>
              <a:prstDash val="solid"/>
              <a:round/>
            </a:ln>
          </a:top>
          <a:bottom>
            <a:ln w="12700" cap="flat">
              <a:solidFill>
                <a:srgbClr val="24383E"/>
              </a:solidFill>
              <a:prstDash val="solid"/>
              <a:round/>
            </a:ln>
          </a:bottom>
          <a:insideH>
            <a:ln w="12700" cap="flat">
              <a:solidFill>
                <a:srgbClr val="24383E"/>
              </a:solidFill>
              <a:prstDash val="solid"/>
              <a:round/>
            </a:ln>
          </a:insideH>
          <a:insideV>
            <a:ln w="12700" cap="flat">
              <a:solidFill>
                <a:srgbClr val="24383E"/>
              </a:solidFill>
              <a:prstDash val="solid"/>
              <a:round/>
            </a:ln>
          </a:insideV>
        </a:tcBdr>
        <a:fill>
          <a:solidFill>
            <a:schemeClr val="accent1"/>
          </a:solidFill>
        </a:fill>
      </a:tcStyle>
    </a:firstCol>
    <a:lastRow>
      <a:tcTxStyle b="on" i="off">
        <a:font>
          <a:latin typeface="Noteworthy Bold"/>
          <a:ea typeface="Noteworthy Bold"/>
          <a:cs typeface="Noteworthy Bold"/>
        </a:font>
        <a:srgbClr val="24383E"/>
      </a:tcTxStyle>
      <a:tcStyle>
        <a:tcBdr>
          <a:left>
            <a:ln w="12700" cap="flat">
              <a:solidFill>
                <a:srgbClr val="24383E"/>
              </a:solidFill>
              <a:prstDash val="solid"/>
              <a:round/>
            </a:ln>
          </a:left>
          <a:right>
            <a:ln w="12700" cap="flat">
              <a:solidFill>
                <a:srgbClr val="24383E"/>
              </a:solidFill>
              <a:prstDash val="solid"/>
              <a:round/>
            </a:ln>
          </a:right>
          <a:top>
            <a:ln w="38100" cap="flat">
              <a:solidFill>
                <a:srgbClr val="24383E"/>
              </a:solidFill>
              <a:prstDash val="solid"/>
              <a:round/>
            </a:ln>
          </a:top>
          <a:bottom>
            <a:ln w="12700" cap="flat">
              <a:solidFill>
                <a:srgbClr val="24383E"/>
              </a:solidFill>
              <a:prstDash val="solid"/>
              <a:round/>
            </a:ln>
          </a:bottom>
          <a:insideH>
            <a:ln w="12700" cap="flat">
              <a:solidFill>
                <a:srgbClr val="24383E"/>
              </a:solidFill>
              <a:prstDash val="solid"/>
              <a:round/>
            </a:ln>
          </a:insideH>
          <a:insideV>
            <a:ln w="12700" cap="flat">
              <a:solidFill>
                <a:srgbClr val="24383E"/>
              </a:solidFill>
              <a:prstDash val="solid"/>
              <a:round/>
            </a:ln>
          </a:insideV>
        </a:tcBdr>
        <a:fill>
          <a:solidFill>
            <a:schemeClr val="accent1"/>
          </a:solidFill>
        </a:fill>
      </a:tcStyle>
    </a:lastRow>
    <a:firstRow>
      <a:tcTxStyle b="on" i="off">
        <a:font>
          <a:latin typeface="Noteworthy Bold"/>
          <a:ea typeface="Noteworthy Bold"/>
          <a:cs typeface="Noteworthy Bold"/>
        </a:font>
        <a:srgbClr val="24383E"/>
      </a:tcTxStyle>
      <a:tcStyle>
        <a:tcBdr>
          <a:left>
            <a:ln w="12700" cap="flat">
              <a:solidFill>
                <a:srgbClr val="24383E"/>
              </a:solidFill>
              <a:prstDash val="solid"/>
              <a:round/>
            </a:ln>
          </a:left>
          <a:right>
            <a:ln w="12700" cap="flat">
              <a:solidFill>
                <a:srgbClr val="24383E"/>
              </a:solidFill>
              <a:prstDash val="solid"/>
              <a:round/>
            </a:ln>
          </a:right>
          <a:top>
            <a:ln w="12700" cap="flat">
              <a:solidFill>
                <a:srgbClr val="24383E"/>
              </a:solidFill>
              <a:prstDash val="solid"/>
              <a:round/>
            </a:ln>
          </a:top>
          <a:bottom>
            <a:ln w="38100" cap="flat">
              <a:solidFill>
                <a:srgbClr val="24383E"/>
              </a:solidFill>
              <a:prstDash val="solid"/>
              <a:round/>
            </a:ln>
          </a:bottom>
          <a:insideH>
            <a:ln w="12700" cap="flat">
              <a:solidFill>
                <a:srgbClr val="24383E"/>
              </a:solidFill>
              <a:prstDash val="solid"/>
              <a:round/>
            </a:ln>
          </a:insideH>
          <a:insideV>
            <a:ln w="12700" cap="flat">
              <a:solidFill>
                <a:srgbClr val="24383E"/>
              </a:solidFill>
              <a:prstDash val="solid"/>
              <a:round/>
            </a:ln>
          </a:insideV>
        </a:tcBdr>
        <a:fill>
          <a:solidFill>
            <a:schemeClr val="accent1"/>
          </a:solidFill>
        </a:fill>
      </a:tcStyle>
    </a:firstRow>
  </a:tblStyle>
  <a:tblStyle styleId="{EEE7283C-3CF3-47DC-8721-378D4A62B228}" styleName="">
    <a:tblBg/>
    <a:wholeTbl>
      <a:tcTxStyle b="off" i="off">
        <a:font>
          <a:latin typeface="Noteworthy Light"/>
          <a:ea typeface="Noteworthy Light"/>
          <a:cs typeface="Noteworthy Light"/>
        </a:font>
        <a:srgbClr val="3E231A"/>
      </a:tcTxStyle>
      <a:tcStyle>
        <a:tcBdr>
          <a:left>
            <a:ln w="12700" cap="flat">
              <a:solidFill>
                <a:srgbClr val="24383E"/>
              </a:solidFill>
              <a:prstDash val="solid"/>
              <a:round/>
            </a:ln>
          </a:left>
          <a:right>
            <a:ln w="12700" cap="flat">
              <a:solidFill>
                <a:srgbClr val="24383E"/>
              </a:solidFill>
              <a:prstDash val="solid"/>
              <a:round/>
            </a:ln>
          </a:right>
          <a:top>
            <a:ln w="12700" cap="flat">
              <a:solidFill>
                <a:srgbClr val="24383E"/>
              </a:solidFill>
              <a:prstDash val="solid"/>
              <a:round/>
            </a:ln>
          </a:top>
          <a:bottom>
            <a:ln w="12700" cap="flat">
              <a:solidFill>
                <a:srgbClr val="24383E"/>
              </a:solidFill>
              <a:prstDash val="solid"/>
              <a:round/>
            </a:ln>
          </a:bottom>
          <a:insideH>
            <a:ln w="12700" cap="flat">
              <a:solidFill>
                <a:srgbClr val="24383E"/>
              </a:solidFill>
              <a:prstDash val="solid"/>
              <a:round/>
            </a:ln>
          </a:insideH>
          <a:insideV>
            <a:ln w="12700" cap="flat">
              <a:solidFill>
                <a:srgbClr val="24383E"/>
              </a:solidFill>
              <a:prstDash val="solid"/>
              <a:round/>
            </a:ln>
          </a:insideV>
        </a:tcBdr>
        <a:fill>
          <a:solidFill>
            <a:srgbClr val="EFE5CE"/>
          </a:solidFill>
        </a:fill>
      </a:tcStyle>
    </a:wholeTbl>
    <a:band2H>
      <a:tcTxStyle b="def" i="def"/>
      <a:tcStyle>
        <a:tcBdr/>
        <a:fill>
          <a:solidFill>
            <a:srgbClr val="F7F2E8"/>
          </a:solidFill>
        </a:fill>
      </a:tcStyle>
    </a:band2H>
    <a:firstCol>
      <a:tcTxStyle b="on" i="off">
        <a:font>
          <a:latin typeface="Noteworthy Bold"/>
          <a:ea typeface="Noteworthy Bold"/>
          <a:cs typeface="Noteworthy Bold"/>
        </a:font>
        <a:srgbClr val="24383E"/>
      </a:tcTxStyle>
      <a:tcStyle>
        <a:tcBdr>
          <a:left>
            <a:ln w="12700" cap="flat">
              <a:solidFill>
                <a:srgbClr val="24383E"/>
              </a:solidFill>
              <a:prstDash val="solid"/>
              <a:round/>
            </a:ln>
          </a:left>
          <a:right>
            <a:ln w="12700" cap="flat">
              <a:solidFill>
                <a:srgbClr val="24383E"/>
              </a:solidFill>
              <a:prstDash val="solid"/>
              <a:round/>
            </a:ln>
          </a:right>
          <a:top>
            <a:ln w="12700" cap="flat">
              <a:solidFill>
                <a:srgbClr val="24383E"/>
              </a:solidFill>
              <a:prstDash val="solid"/>
              <a:round/>
            </a:ln>
          </a:top>
          <a:bottom>
            <a:ln w="12700" cap="flat">
              <a:solidFill>
                <a:srgbClr val="24383E"/>
              </a:solidFill>
              <a:prstDash val="solid"/>
              <a:round/>
            </a:ln>
          </a:bottom>
          <a:insideH>
            <a:ln w="12700" cap="flat">
              <a:solidFill>
                <a:srgbClr val="24383E"/>
              </a:solidFill>
              <a:prstDash val="solid"/>
              <a:round/>
            </a:ln>
          </a:insideH>
          <a:insideV>
            <a:ln w="12700" cap="flat">
              <a:solidFill>
                <a:srgbClr val="24383E"/>
              </a:solidFill>
              <a:prstDash val="solid"/>
              <a:round/>
            </a:ln>
          </a:insideV>
        </a:tcBdr>
        <a:fill>
          <a:solidFill>
            <a:schemeClr val="accent3"/>
          </a:solidFill>
        </a:fill>
      </a:tcStyle>
    </a:firstCol>
    <a:lastRow>
      <a:tcTxStyle b="on" i="off">
        <a:font>
          <a:latin typeface="Noteworthy Bold"/>
          <a:ea typeface="Noteworthy Bold"/>
          <a:cs typeface="Noteworthy Bold"/>
        </a:font>
        <a:srgbClr val="24383E"/>
      </a:tcTxStyle>
      <a:tcStyle>
        <a:tcBdr>
          <a:left>
            <a:ln w="12700" cap="flat">
              <a:solidFill>
                <a:srgbClr val="24383E"/>
              </a:solidFill>
              <a:prstDash val="solid"/>
              <a:round/>
            </a:ln>
          </a:left>
          <a:right>
            <a:ln w="12700" cap="flat">
              <a:solidFill>
                <a:srgbClr val="24383E"/>
              </a:solidFill>
              <a:prstDash val="solid"/>
              <a:round/>
            </a:ln>
          </a:right>
          <a:top>
            <a:ln w="38100" cap="flat">
              <a:solidFill>
                <a:srgbClr val="24383E"/>
              </a:solidFill>
              <a:prstDash val="solid"/>
              <a:round/>
            </a:ln>
          </a:top>
          <a:bottom>
            <a:ln w="12700" cap="flat">
              <a:solidFill>
                <a:srgbClr val="24383E"/>
              </a:solidFill>
              <a:prstDash val="solid"/>
              <a:round/>
            </a:ln>
          </a:bottom>
          <a:insideH>
            <a:ln w="12700" cap="flat">
              <a:solidFill>
                <a:srgbClr val="24383E"/>
              </a:solidFill>
              <a:prstDash val="solid"/>
              <a:round/>
            </a:ln>
          </a:insideH>
          <a:insideV>
            <a:ln w="12700" cap="flat">
              <a:solidFill>
                <a:srgbClr val="24383E"/>
              </a:solidFill>
              <a:prstDash val="solid"/>
              <a:round/>
            </a:ln>
          </a:insideV>
        </a:tcBdr>
        <a:fill>
          <a:solidFill>
            <a:schemeClr val="accent3"/>
          </a:solidFill>
        </a:fill>
      </a:tcStyle>
    </a:lastRow>
    <a:firstRow>
      <a:tcTxStyle b="on" i="off">
        <a:font>
          <a:latin typeface="Noteworthy Bold"/>
          <a:ea typeface="Noteworthy Bold"/>
          <a:cs typeface="Noteworthy Bold"/>
        </a:font>
        <a:srgbClr val="24383E"/>
      </a:tcTxStyle>
      <a:tcStyle>
        <a:tcBdr>
          <a:left>
            <a:ln w="12700" cap="flat">
              <a:solidFill>
                <a:srgbClr val="24383E"/>
              </a:solidFill>
              <a:prstDash val="solid"/>
              <a:round/>
            </a:ln>
          </a:left>
          <a:right>
            <a:ln w="12700" cap="flat">
              <a:solidFill>
                <a:srgbClr val="24383E"/>
              </a:solidFill>
              <a:prstDash val="solid"/>
              <a:round/>
            </a:ln>
          </a:right>
          <a:top>
            <a:ln w="12700" cap="flat">
              <a:solidFill>
                <a:srgbClr val="24383E"/>
              </a:solidFill>
              <a:prstDash val="solid"/>
              <a:round/>
            </a:ln>
          </a:top>
          <a:bottom>
            <a:ln w="38100" cap="flat">
              <a:solidFill>
                <a:srgbClr val="24383E"/>
              </a:solidFill>
              <a:prstDash val="solid"/>
              <a:round/>
            </a:ln>
          </a:bottom>
          <a:insideH>
            <a:ln w="12700" cap="flat">
              <a:solidFill>
                <a:srgbClr val="24383E"/>
              </a:solidFill>
              <a:prstDash val="solid"/>
              <a:round/>
            </a:ln>
          </a:insideH>
          <a:insideV>
            <a:ln w="12700" cap="flat">
              <a:solidFill>
                <a:srgbClr val="24383E"/>
              </a:solidFill>
              <a:prstDash val="solid"/>
              <a:round/>
            </a:ln>
          </a:insideV>
        </a:tcBdr>
        <a:fill>
          <a:solidFill>
            <a:schemeClr val="accent3"/>
          </a:solidFill>
        </a:fill>
      </a:tcStyle>
    </a:firstRow>
  </a:tblStyle>
  <a:tblStyle styleId="{CF821DB8-F4EB-4A41-A1BA-3FCAFE7338EE}" styleName="">
    <a:tblBg/>
    <a:wholeTbl>
      <a:tcTxStyle b="off" i="off">
        <a:font>
          <a:latin typeface="Noteworthy Light"/>
          <a:ea typeface="Noteworthy Light"/>
          <a:cs typeface="Noteworthy Light"/>
        </a:font>
        <a:srgbClr val="3E231A"/>
      </a:tcTxStyle>
      <a:tcStyle>
        <a:tcBdr>
          <a:left>
            <a:ln w="12700" cap="flat">
              <a:solidFill>
                <a:srgbClr val="24383E"/>
              </a:solidFill>
              <a:prstDash val="solid"/>
              <a:round/>
            </a:ln>
          </a:left>
          <a:right>
            <a:ln w="12700" cap="flat">
              <a:solidFill>
                <a:srgbClr val="24383E"/>
              </a:solidFill>
              <a:prstDash val="solid"/>
              <a:round/>
            </a:ln>
          </a:right>
          <a:top>
            <a:ln w="12700" cap="flat">
              <a:solidFill>
                <a:srgbClr val="24383E"/>
              </a:solidFill>
              <a:prstDash val="solid"/>
              <a:round/>
            </a:ln>
          </a:top>
          <a:bottom>
            <a:ln w="12700" cap="flat">
              <a:solidFill>
                <a:srgbClr val="24383E"/>
              </a:solidFill>
              <a:prstDash val="solid"/>
              <a:round/>
            </a:ln>
          </a:bottom>
          <a:insideH>
            <a:ln w="12700" cap="flat">
              <a:solidFill>
                <a:srgbClr val="24383E"/>
              </a:solidFill>
              <a:prstDash val="solid"/>
              <a:round/>
            </a:ln>
          </a:insideH>
          <a:insideV>
            <a:ln w="12700" cap="flat">
              <a:solidFill>
                <a:srgbClr val="24383E"/>
              </a:solidFill>
              <a:prstDash val="solid"/>
              <a:round/>
            </a:ln>
          </a:insideV>
        </a:tcBdr>
        <a:fill>
          <a:solidFill>
            <a:srgbClr val="DBD8DF"/>
          </a:solidFill>
        </a:fill>
      </a:tcStyle>
    </a:wholeTbl>
    <a:band2H>
      <a:tcTxStyle b="def" i="def"/>
      <a:tcStyle>
        <a:tcBdr/>
        <a:fill>
          <a:solidFill>
            <a:srgbClr val="EEECF0"/>
          </a:solidFill>
        </a:fill>
      </a:tcStyle>
    </a:band2H>
    <a:firstCol>
      <a:tcTxStyle b="on" i="off">
        <a:font>
          <a:latin typeface="Noteworthy Bold"/>
          <a:ea typeface="Noteworthy Bold"/>
          <a:cs typeface="Noteworthy Bold"/>
        </a:font>
        <a:srgbClr val="24383E"/>
      </a:tcTxStyle>
      <a:tcStyle>
        <a:tcBdr>
          <a:left>
            <a:ln w="12700" cap="flat">
              <a:solidFill>
                <a:srgbClr val="24383E"/>
              </a:solidFill>
              <a:prstDash val="solid"/>
              <a:round/>
            </a:ln>
          </a:left>
          <a:right>
            <a:ln w="12700" cap="flat">
              <a:solidFill>
                <a:srgbClr val="24383E"/>
              </a:solidFill>
              <a:prstDash val="solid"/>
              <a:round/>
            </a:ln>
          </a:right>
          <a:top>
            <a:ln w="12700" cap="flat">
              <a:solidFill>
                <a:srgbClr val="24383E"/>
              </a:solidFill>
              <a:prstDash val="solid"/>
              <a:round/>
            </a:ln>
          </a:top>
          <a:bottom>
            <a:ln w="12700" cap="flat">
              <a:solidFill>
                <a:srgbClr val="24383E"/>
              </a:solidFill>
              <a:prstDash val="solid"/>
              <a:round/>
            </a:ln>
          </a:bottom>
          <a:insideH>
            <a:ln w="12700" cap="flat">
              <a:solidFill>
                <a:srgbClr val="24383E"/>
              </a:solidFill>
              <a:prstDash val="solid"/>
              <a:round/>
            </a:ln>
          </a:insideH>
          <a:insideV>
            <a:ln w="12700" cap="flat">
              <a:solidFill>
                <a:srgbClr val="24383E"/>
              </a:solidFill>
              <a:prstDash val="solid"/>
              <a:round/>
            </a:ln>
          </a:insideV>
        </a:tcBdr>
        <a:fill>
          <a:solidFill>
            <a:schemeClr val="accent6"/>
          </a:solidFill>
        </a:fill>
      </a:tcStyle>
    </a:firstCol>
    <a:lastRow>
      <a:tcTxStyle b="on" i="off">
        <a:font>
          <a:latin typeface="Noteworthy Bold"/>
          <a:ea typeface="Noteworthy Bold"/>
          <a:cs typeface="Noteworthy Bold"/>
        </a:font>
        <a:srgbClr val="24383E"/>
      </a:tcTxStyle>
      <a:tcStyle>
        <a:tcBdr>
          <a:left>
            <a:ln w="12700" cap="flat">
              <a:solidFill>
                <a:srgbClr val="24383E"/>
              </a:solidFill>
              <a:prstDash val="solid"/>
              <a:round/>
            </a:ln>
          </a:left>
          <a:right>
            <a:ln w="12700" cap="flat">
              <a:solidFill>
                <a:srgbClr val="24383E"/>
              </a:solidFill>
              <a:prstDash val="solid"/>
              <a:round/>
            </a:ln>
          </a:right>
          <a:top>
            <a:ln w="38100" cap="flat">
              <a:solidFill>
                <a:srgbClr val="24383E"/>
              </a:solidFill>
              <a:prstDash val="solid"/>
              <a:round/>
            </a:ln>
          </a:top>
          <a:bottom>
            <a:ln w="12700" cap="flat">
              <a:solidFill>
                <a:srgbClr val="24383E"/>
              </a:solidFill>
              <a:prstDash val="solid"/>
              <a:round/>
            </a:ln>
          </a:bottom>
          <a:insideH>
            <a:ln w="12700" cap="flat">
              <a:solidFill>
                <a:srgbClr val="24383E"/>
              </a:solidFill>
              <a:prstDash val="solid"/>
              <a:round/>
            </a:ln>
          </a:insideH>
          <a:insideV>
            <a:ln w="12700" cap="flat">
              <a:solidFill>
                <a:srgbClr val="24383E"/>
              </a:solidFill>
              <a:prstDash val="solid"/>
              <a:round/>
            </a:ln>
          </a:insideV>
        </a:tcBdr>
        <a:fill>
          <a:solidFill>
            <a:schemeClr val="accent6"/>
          </a:solidFill>
        </a:fill>
      </a:tcStyle>
    </a:lastRow>
    <a:firstRow>
      <a:tcTxStyle b="on" i="off">
        <a:font>
          <a:latin typeface="Noteworthy Bold"/>
          <a:ea typeface="Noteworthy Bold"/>
          <a:cs typeface="Noteworthy Bold"/>
        </a:font>
        <a:srgbClr val="24383E"/>
      </a:tcTxStyle>
      <a:tcStyle>
        <a:tcBdr>
          <a:left>
            <a:ln w="12700" cap="flat">
              <a:solidFill>
                <a:srgbClr val="24383E"/>
              </a:solidFill>
              <a:prstDash val="solid"/>
              <a:round/>
            </a:ln>
          </a:left>
          <a:right>
            <a:ln w="12700" cap="flat">
              <a:solidFill>
                <a:srgbClr val="24383E"/>
              </a:solidFill>
              <a:prstDash val="solid"/>
              <a:round/>
            </a:ln>
          </a:right>
          <a:top>
            <a:ln w="12700" cap="flat">
              <a:solidFill>
                <a:srgbClr val="24383E"/>
              </a:solidFill>
              <a:prstDash val="solid"/>
              <a:round/>
            </a:ln>
          </a:top>
          <a:bottom>
            <a:ln w="38100" cap="flat">
              <a:solidFill>
                <a:srgbClr val="24383E"/>
              </a:solidFill>
              <a:prstDash val="solid"/>
              <a:round/>
            </a:ln>
          </a:bottom>
          <a:insideH>
            <a:ln w="12700" cap="flat">
              <a:solidFill>
                <a:srgbClr val="24383E"/>
              </a:solidFill>
              <a:prstDash val="solid"/>
              <a:round/>
            </a:ln>
          </a:insideH>
          <a:insideV>
            <a:ln w="12700" cap="flat">
              <a:solidFill>
                <a:srgbClr val="24383E"/>
              </a:solidFill>
              <a:prstDash val="solid"/>
              <a:round/>
            </a:ln>
          </a:insideV>
        </a:tcBdr>
        <a:fill>
          <a:solidFill>
            <a:schemeClr val="accent6"/>
          </a:solidFill>
        </a:fill>
      </a:tcStyle>
    </a:firstRow>
  </a:tblStyle>
  <a:tblStyle styleId="{33BA23B1-9221-436E-865A-0063620EA4FD}" styleName="">
    <a:tblBg/>
    <a:wholeTbl>
      <a:tcTxStyle b="off" i="off">
        <a:font>
          <a:latin typeface="Noteworthy Light"/>
          <a:ea typeface="Noteworthy Light"/>
          <a:cs typeface="Noteworthy Light"/>
        </a:font>
        <a:srgbClr val="3E231A"/>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8E7E7"/>
          </a:solidFill>
        </a:fill>
      </a:tcStyle>
    </a:wholeTbl>
    <a:band2H>
      <a:tcTxStyle b="def" i="def"/>
      <a:tcStyle>
        <a:tcBdr/>
        <a:fill>
          <a:solidFill>
            <a:srgbClr val="24383E"/>
          </a:solidFill>
        </a:fill>
      </a:tcStyle>
    </a:band2H>
    <a:firstCol>
      <a:tcTxStyle b="on" i="off">
        <a:font>
          <a:latin typeface="Noteworthy Bold"/>
          <a:ea typeface="Noteworthy Bold"/>
          <a:cs typeface="Noteworthy Bold"/>
        </a:font>
        <a:srgbClr val="24383E"/>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Noteworthy Bold"/>
          <a:ea typeface="Noteworthy Bold"/>
          <a:cs typeface="Noteworthy Bold"/>
        </a:font>
        <a:srgbClr val="3E231A"/>
      </a:tcTxStyle>
      <a:tcStyle>
        <a:tcBdr>
          <a:left>
            <a:ln w="12700" cap="flat">
              <a:noFill/>
              <a:miter lim="400000"/>
            </a:ln>
          </a:left>
          <a:right>
            <a:ln w="12700" cap="flat">
              <a:noFill/>
              <a:miter lim="400000"/>
            </a:ln>
          </a:right>
          <a:top>
            <a:ln w="50800" cap="flat">
              <a:solidFill>
                <a:srgbClr val="3E231A"/>
              </a:solidFill>
              <a:prstDash val="solid"/>
              <a:round/>
            </a:ln>
          </a:top>
          <a:bottom>
            <a:ln w="25400" cap="flat">
              <a:solidFill>
                <a:srgbClr val="3E231A"/>
              </a:solidFill>
              <a:prstDash val="solid"/>
              <a:round/>
            </a:ln>
          </a:bottom>
          <a:insideH>
            <a:ln w="12700" cap="flat">
              <a:noFill/>
              <a:miter lim="400000"/>
            </a:ln>
          </a:insideH>
          <a:insideV>
            <a:ln w="12700" cap="flat">
              <a:noFill/>
              <a:miter lim="400000"/>
            </a:ln>
          </a:insideV>
        </a:tcBdr>
        <a:fill>
          <a:solidFill>
            <a:srgbClr val="24383E"/>
          </a:solidFill>
        </a:fill>
      </a:tcStyle>
    </a:lastRow>
    <a:firstRow>
      <a:tcTxStyle b="on" i="off">
        <a:font>
          <a:latin typeface="Noteworthy Bold"/>
          <a:ea typeface="Noteworthy Bold"/>
          <a:cs typeface="Noteworthy Bold"/>
        </a:font>
        <a:srgbClr val="24383E"/>
      </a:tcTxStyle>
      <a:tcStyle>
        <a:tcBdr>
          <a:left>
            <a:ln w="12700" cap="flat">
              <a:noFill/>
              <a:miter lim="400000"/>
            </a:ln>
          </a:left>
          <a:right>
            <a:ln w="12700" cap="flat">
              <a:noFill/>
              <a:miter lim="400000"/>
            </a:ln>
          </a:right>
          <a:top>
            <a:ln w="25400" cap="flat">
              <a:solidFill>
                <a:srgbClr val="3E231A"/>
              </a:solidFill>
              <a:prstDash val="solid"/>
              <a:round/>
            </a:ln>
          </a:top>
          <a:bottom>
            <a:ln w="25400" cap="flat">
              <a:solidFill>
                <a:srgbClr val="3E231A"/>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
          <a:latin typeface="Noteworthy Light"/>
          <a:ea typeface="Noteworthy Light"/>
          <a:cs typeface="Noteworthy Light"/>
        </a:font>
        <a:srgbClr val="3E231A"/>
      </a:tcTxStyle>
      <a:tcStyle>
        <a:tcBdr>
          <a:left>
            <a:ln w="12700" cap="flat">
              <a:solidFill>
                <a:srgbClr val="24383E"/>
              </a:solidFill>
              <a:prstDash val="solid"/>
              <a:round/>
            </a:ln>
          </a:left>
          <a:right>
            <a:ln w="12700" cap="flat">
              <a:solidFill>
                <a:srgbClr val="24383E"/>
              </a:solidFill>
              <a:prstDash val="solid"/>
              <a:round/>
            </a:ln>
          </a:right>
          <a:top>
            <a:ln w="12700" cap="flat">
              <a:solidFill>
                <a:srgbClr val="24383E"/>
              </a:solidFill>
              <a:prstDash val="solid"/>
              <a:round/>
            </a:ln>
          </a:top>
          <a:bottom>
            <a:ln w="12700" cap="flat">
              <a:solidFill>
                <a:srgbClr val="24383E"/>
              </a:solidFill>
              <a:prstDash val="solid"/>
              <a:round/>
            </a:ln>
          </a:bottom>
          <a:insideH>
            <a:ln w="12700" cap="flat">
              <a:solidFill>
                <a:srgbClr val="24383E"/>
              </a:solidFill>
              <a:prstDash val="solid"/>
              <a:round/>
            </a:ln>
          </a:insideH>
          <a:insideV>
            <a:ln w="12700" cap="flat">
              <a:solidFill>
                <a:srgbClr val="24383E"/>
              </a:solidFill>
              <a:prstDash val="solid"/>
              <a:round/>
            </a:ln>
          </a:insideV>
        </a:tcBdr>
        <a:fill>
          <a:solidFill>
            <a:srgbClr val="CDCBCB"/>
          </a:solidFill>
        </a:fill>
      </a:tcStyle>
    </a:wholeTbl>
    <a:band2H>
      <a:tcTxStyle b="def" i="def"/>
      <a:tcStyle>
        <a:tcBdr/>
        <a:fill>
          <a:solidFill>
            <a:srgbClr val="E8E7E7"/>
          </a:solidFill>
        </a:fill>
      </a:tcStyle>
    </a:band2H>
    <a:firstCol>
      <a:tcTxStyle b="on" i="off">
        <a:font>
          <a:latin typeface="Noteworthy Bold"/>
          <a:ea typeface="Noteworthy Bold"/>
          <a:cs typeface="Noteworthy Bold"/>
        </a:font>
        <a:srgbClr val="24383E"/>
      </a:tcTxStyle>
      <a:tcStyle>
        <a:tcBdr>
          <a:left>
            <a:ln w="12700" cap="flat">
              <a:solidFill>
                <a:srgbClr val="24383E"/>
              </a:solidFill>
              <a:prstDash val="solid"/>
              <a:round/>
            </a:ln>
          </a:left>
          <a:right>
            <a:ln w="12700" cap="flat">
              <a:solidFill>
                <a:srgbClr val="24383E"/>
              </a:solidFill>
              <a:prstDash val="solid"/>
              <a:round/>
            </a:ln>
          </a:right>
          <a:top>
            <a:ln w="12700" cap="flat">
              <a:solidFill>
                <a:srgbClr val="24383E"/>
              </a:solidFill>
              <a:prstDash val="solid"/>
              <a:round/>
            </a:ln>
          </a:top>
          <a:bottom>
            <a:ln w="12700" cap="flat">
              <a:solidFill>
                <a:srgbClr val="24383E"/>
              </a:solidFill>
              <a:prstDash val="solid"/>
              <a:round/>
            </a:ln>
          </a:bottom>
          <a:insideH>
            <a:ln w="12700" cap="flat">
              <a:solidFill>
                <a:srgbClr val="24383E"/>
              </a:solidFill>
              <a:prstDash val="solid"/>
              <a:round/>
            </a:ln>
          </a:insideH>
          <a:insideV>
            <a:ln w="12700" cap="flat">
              <a:solidFill>
                <a:srgbClr val="24383E"/>
              </a:solidFill>
              <a:prstDash val="solid"/>
              <a:round/>
            </a:ln>
          </a:insideV>
        </a:tcBdr>
        <a:fill>
          <a:solidFill>
            <a:srgbClr val="3E231A"/>
          </a:solidFill>
        </a:fill>
      </a:tcStyle>
    </a:firstCol>
    <a:lastRow>
      <a:tcTxStyle b="on" i="off">
        <a:font>
          <a:latin typeface="Noteworthy Bold"/>
          <a:ea typeface="Noteworthy Bold"/>
          <a:cs typeface="Noteworthy Bold"/>
        </a:font>
        <a:srgbClr val="24383E"/>
      </a:tcTxStyle>
      <a:tcStyle>
        <a:tcBdr>
          <a:left>
            <a:ln w="12700" cap="flat">
              <a:solidFill>
                <a:srgbClr val="24383E"/>
              </a:solidFill>
              <a:prstDash val="solid"/>
              <a:round/>
            </a:ln>
          </a:left>
          <a:right>
            <a:ln w="12700" cap="flat">
              <a:solidFill>
                <a:srgbClr val="24383E"/>
              </a:solidFill>
              <a:prstDash val="solid"/>
              <a:round/>
            </a:ln>
          </a:right>
          <a:top>
            <a:ln w="38100" cap="flat">
              <a:solidFill>
                <a:srgbClr val="24383E"/>
              </a:solidFill>
              <a:prstDash val="solid"/>
              <a:round/>
            </a:ln>
          </a:top>
          <a:bottom>
            <a:ln w="12700" cap="flat">
              <a:solidFill>
                <a:srgbClr val="24383E"/>
              </a:solidFill>
              <a:prstDash val="solid"/>
              <a:round/>
            </a:ln>
          </a:bottom>
          <a:insideH>
            <a:ln w="12700" cap="flat">
              <a:solidFill>
                <a:srgbClr val="24383E"/>
              </a:solidFill>
              <a:prstDash val="solid"/>
              <a:round/>
            </a:ln>
          </a:insideH>
          <a:insideV>
            <a:ln w="12700" cap="flat">
              <a:solidFill>
                <a:srgbClr val="24383E"/>
              </a:solidFill>
              <a:prstDash val="solid"/>
              <a:round/>
            </a:ln>
          </a:insideV>
        </a:tcBdr>
        <a:fill>
          <a:solidFill>
            <a:srgbClr val="3E231A"/>
          </a:solidFill>
        </a:fill>
      </a:tcStyle>
    </a:lastRow>
    <a:firstRow>
      <a:tcTxStyle b="on" i="off">
        <a:font>
          <a:latin typeface="Noteworthy Bold"/>
          <a:ea typeface="Noteworthy Bold"/>
          <a:cs typeface="Noteworthy Bold"/>
        </a:font>
        <a:srgbClr val="24383E"/>
      </a:tcTxStyle>
      <a:tcStyle>
        <a:tcBdr>
          <a:left>
            <a:ln w="12700" cap="flat">
              <a:solidFill>
                <a:srgbClr val="24383E"/>
              </a:solidFill>
              <a:prstDash val="solid"/>
              <a:round/>
            </a:ln>
          </a:left>
          <a:right>
            <a:ln w="12700" cap="flat">
              <a:solidFill>
                <a:srgbClr val="24383E"/>
              </a:solidFill>
              <a:prstDash val="solid"/>
              <a:round/>
            </a:ln>
          </a:right>
          <a:top>
            <a:ln w="12700" cap="flat">
              <a:solidFill>
                <a:srgbClr val="24383E"/>
              </a:solidFill>
              <a:prstDash val="solid"/>
              <a:round/>
            </a:ln>
          </a:top>
          <a:bottom>
            <a:ln w="38100" cap="flat">
              <a:solidFill>
                <a:srgbClr val="24383E"/>
              </a:solidFill>
              <a:prstDash val="solid"/>
              <a:round/>
            </a:ln>
          </a:bottom>
          <a:insideH>
            <a:ln w="12700" cap="flat">
              <a:solidFill>
                <a:srgbClr val="24383E"/>
              </a:solidFill>
              <a:prstDash val="solid"/>
              <a:round/>
            </a:ln>
          </a:insideH>
          <a:insideV>
            <a:ln w="12700" cap="flat">
              <a:solidFill>
                <a:srgbClr val="24383E"/>
              </a:solidFill>
              <a:prstDash val="solid"/>
              <a:round/>
            </a:ln>
          </a:insideV>
        </a:tcBdr>
        <a:fill>
          <a:solidFill>
            <a:srgbClr val="3E231A"/>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16" name="Shape 116"/>
          <p:cNvSpPr/>
          <p:nvPr>
            <p:ph type="sldImg"/>
          </p:nvPr>
        </p:nvSpPr>
        <p:spPr>
          <a:xfrm>
            <a:off x="1143000" y="685800"/>
            <a:ext cx="4572000" cy="3429000"/>
          </a:xfrm>
          <a:prstGeom prst="rect">
            <a:avLst/>
          </a:prstGeom>
        </p:spPr>
        <p:txBody>
          <a:bodyPr/>
          <a:lstStyle/>
          <a:p>
            <a:pPr/>
          </a:p>
        </p:txBody>
      </p:sp>
      <p:sp>
        <p:nvSpPr>
          <p:cNvPr id="117" name="Shape 11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j-lt"/>
        <a:ea typeface="+mj-ea"/>
        <a:cs typeface="+mj-cs"/>
        <a:sym typeface="Helvetica Neue"/>
      </a:defRPr>
    </a:lvl1pPr>
    <a:lvl2pPr indent="228600" defTabSz="457200" latinLnBrk="0">
      <a:lnSpc>
        <a:spcPct val="117999"/>
      </a:lnSpc>
      <a:defRPr sz="2200">
        <a:latin typeface="+mj-lt"/>
        <a:ea typeface="+mj-ea"/>
        <a:cs typeface="+mj-cs"/>
        <a:sym typeface="Helvetica Neue"/>
      </a:defRPr>
    </a:lvl2pPr>
    <a:lvl3pPr indent="457200" defTabSz="457200" latinLnBrk="0">
      <a:lnSpc>
        <a:spcPct val="117999"/>
      </a:lnSpc>
      <a:defRPr sz="2200">
        <a:latin typeface="+mj-lt"/>
        <a:ea typeface="+mj-ea"/>
        <a:cs typeface="+mj-cs"/>
        <a:sym typeface="Helvetica Neue"/>
      </a:defRPr>
    </a:lvl3pPr>
    <a:lvl4pPr indent="685800" defTabSz="457200" latinLnBrk="0">
      <a:lnSpc>
        <a:spcPct val="117999"/>
      </a:lnSpc>
      <a:defRPr sz="2200">
        <a:latin typeface="+mj-lt"/>
        <a:ea typeface="+mj-ea"/>
        <a:cs typeface="+mj-cs"/>
        <a:sym typeface="Helvetica Neue"/>
      </a:defRPr>
    </a:lvl4pPr>
    <a:lvl5pPr indent="914400" defTabSz="457200" latinLnBrk="0">
      <a:lnSpc>
        <a:spcPct val="117999"/>
      </a:lnSpc>
      <a:defRPr sz="2200">
        <a:latin typeface="+mj-lt"/>
        <a:ea typeface="+mj-ea"/>
        <a:cs typeface="+mj-cs"/>
        <a:sym typeface="Helvetica Neue"/>
      </a:defRPr>
    </a:lvl5pPr>
    <a:lvl6pPr indent="1143000" defTabSz="457200" latinLnBrk="0">
      <a:lnSpc>
        <a:spcPct val="117999"/>
      </a:lnSpc>
      <a:defRPr sz="2200">
        <a:latin typeface="+mj-lt"/>
        <a:ea typeface="+mj-ea"/>
        <a:cs typeface="+mj-cs"/>
        <a:sym typeface="Helvetica Neue"/>
      </a:defRPr>
    </a:lvl6pPr>
    <a:lvl7pPr indent="1371600" defTabSz="457200" latinLnBrk="0">
      <a:lnSpc>
        <a:spcPct val="117999"/>
      </a:lnSpc>
      <a:defRPr sz="2200">
        <a:latin typeface="+mj-lt"/>
        <a:ea typeface="+mj-ea"/>
        <a:cs typeface="+mj-cs"/>
        <a:sym typeface="Helvetica Neue"/>
      </a:defRPr>
    </a:lvl7pPr>
    <a:lvl8pPr indent="1600200" defTabSz="457200" latinLnBrk="0">
      <a:lnSpc>
        <a:spcPct val="117999"/>
      </a:lnSpc>
      <a:defRPr sz="2200">
        <a:latin typeface="+mj-lt"/>
        <a:ea typeface="+mj-ea"/>
        <a:cs typeface="+mj-cs"/>
        <a:sym typeface="Helvetica Neue"/>
      </a:defRPr>
    </a:lvl8pPr>
    <a:lvl9pPr indent="1828800" defTabSz="457200" latinLnBrk="0">
      <a:lnSpc>
        <a:spcPct val="117999"/>
      </a:lnSpc>
      <a:defRPr sz="2200">
        <a:latin typeface="+mj-lt"/>
        <a:ea typeface="+mj-ea"/>
        <a:cs typeface="+mj-cs"/>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Τίτλος και υπότιτλος">
    <p:spTree>
      <p:nvGrpSpPr>
        <p:cNvPr id="1" name=""/>
        <p:cNvGrpSpPr/>
        <p:nvPr/>
      </p:nvGrpSpPr>
      <p:grpSpPr>
        <a:xfrm>
          <a:off x="0" y="0"/>
          <a:ext cx="0" cy="0"/>
          <a:chOff x="0" y="0"/>
          <a:chExt cx="0" cy="0"/>
        </a:xfrm>
      </p:grpSpPr>
      <p:sp>
        <p:nvSpPr>
          <p:cNvPr id="11" name="Κείμενο τίτλου"/>
          <p:cNvSpPr txBox="1"/>
          <p:nvPr>
            <p:ph type="title"/>
          </p:nvPr>
        </p:nvSpPr>
        <p:spPr>
          <a:xfrm>
            <a:off x="2374900" y="2387600"/>
            <a:ext cx="19621500" cy="4876800"/>
          </a:xfrm>
          <a:prstGeom prst="rect">
            <a:avLst/>
          </a:prstGeom>
        </p:spPr>
        <p:txBody>
          <a:bodyPr anchor="b"/>
          <a:lstStyle>
            <a:lvl1pPr algn="ctr"/>
          </a:lstStyle>
          <a:p>
            <a:pPr/>
            <a:r>
              <a:t>Κείμενο τίτλου</a:t>
            </a:r>
          </a:p>
        </p:txBody>
      </p:sp>
      <p:sp>
        <p:nvSpPr>
          <p:cNvPr id="12" name="Επίπεδο κύριου τμήματος ένα…"/>
          <p:cNvSpPr txBox="1"/>
          <p:nvPr>
            <p:ph type="body" sz="quarter" idx="1"/>
          </p:nvPr>
        </p:nvSpPr>
        <p:spPr>
          <a:xfrm>
            <a:off x="2374900" y="7251700"/>
            <a:ext cx="19621500" cy="2057400"/>
          </a:xfrm>
          <a:prstGeom prst="rect">
            <a:avLst/>
          </a:prstGeom>
        </p:spPr>
        <p:txBody>
          <a:bodyPr anchor="t"/>
          <a:lstStyle>
            <a:lvl1pPr marL="0" indent="0" algn="ctr">
              <a:spcBef>
                <a:spcPts val="0"/>
              </a:spcBef>
              <a:buSzTx/>
              <a:buNone/>
              <a:defRPr sz="5000"/>
            </a:lvl1pPr>
            <a:lvl2pPr marL="0" indent="0" algn="ctr">
              <a:spcBef>
                <a:spcPts val="0"/>
              </a:spcBef>
              <a:buSzTx/>
              <a:buNone/>
              <a:defRPr sz="5000"/>
            </a:lvl2pPr>
            <a:lvl3pPr marL="0" indent="0" algn="ctr">
              <a:spcBef>
                <a:spcPts val="0"/>
              </a:spcBef>
              <a:buSzTx/>
              <a:buNone/>
              <a:defRPr sz="5000"/>
            </a:lvl3pPr>
            <a:lvl4pPr marL="0" indent="0" algn="ctr">
              <a:spcBef>
                <a:spcPts val="0"/>
              </a:spcBef>
              <a:buSzTx/>
              <a:buNone/>
              <a:defRPr sz="5000"/>
            </a:lvl4pPr>
            <a:lvl5pPr marL="0" indent="0" algn="ctr">
              <a:spcBef>
                <a:spcPts val="0"/>
              </a:spcBef>
              <a:buSzTx/>
              <a:buNone/>
              <a:defRPr sz="5000"/>
            </a:lvl5pPr>
          </a:lstStyle>
          <a:p>
            <a:pPr/>
            <a:r>
              <a:t>Επίπεδο κύριου τμήματος ένα</a:t>
            </a:r>
          </a:p>
          <a:p>
            <a:pPr lvl="1"/>
            <a:r>
              <a:t>Επίπεδο κύριου τμήματος δύο</a:t>
            </a:r>
          </a:p>
          <a:p>
            <a:pPr lvl="2"/>
            <a:r>
              <a:t>Επίπεδο κύριου τμήματος τρία</a:t>
            </a:r>
          </a:p>
          <a:p>
            <a:pPr lvl="3"/>
            <a:r>
              <a:t>Επίπεδο κύριου τμήματος τέσσερα</a:t>
            </a:r>
          </a:p>
          <a:p>
            <a:pPr lvl="4"/>
            <a:r>
              <a:t>Επίπεδο κύριου τμήματος πέντε</a:t>
            </a:r>
          </a:p>
        </p:txBody>
      </p:sp>
      <p:sp>
        <p:nvSpPr>
          <p:cNvPr id="13" name="Αριθμός σλάιντ"/>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Παράθεση">
    <p:spTree>
      <p:nvGrpSpPr>
        <p:cNvPr id="1" name=""/>
        <p:cNvGrpSpPr/>
        <p:nvPr/>
      </p:nvGrpSpPr>
      <p:grpSpPr>
        <a:xfrm>
          <a:off x="0" y="0"/>
          <a:ext cx="0" cy="0"/>
          <a:chOff x="0" y="0"/>
          <a:chExt cx="0" cy="0"/>
        </a:xfrm>
      </p:grpSpPr>
      <p:sp>
        <p:nvSpPr>
          <p:cNvPr id="93" name="Επίπεδο κύριου τμήματος ένα…"/>
          <p:cNvSpPr txBox="1"/>
          <p:nvPr>
            <p:ph type="body" sz="quarter" idx="1"/>
          </p:nvPr>
        </p:nvSpPr>
        <p:spPr>
          <a:xfrm>
            <a:off x="2374900" y="6018402"/>
            <a:ext cx="19621500" cy="1171196"/>
          </a:xfrm>
          <a:prstGeom prst="rect">
            <a:avLst/>
          </a:prstGeom>
        </p:spPr>
        <p:txBody>
          <a:bodyPr/>
          <a:lstStyle>
            <a:lvl1pPr marL="0" indent="0" algn="ctr">
              <a:spcBef>
                <a:spcPts val="0"/>
              </a:spcBef>
              <a:buSzTx/>
              <a:buNone/>
            </a:lvl1pPr>
            <a:lvl2pPr algn="ctr">
              <a:spcBef>
                <a:spcPts val="0"/>
              </a:spcBef>
              <a:buBlip>
                <a:blip r:embed="rId2"/>
              </a:buBlip>
            </a:lvl2pPr>
            <a:lvl3pPr algn="ctr">
              <a:spcBef>
                <a:spcPts val="0"/>
              </a:spcBef>
              <a:buBlip>
                <a:blip r:embed="rId2"/>
              </a:buBlip>
            </a:lvl3pPr>
            <a:lvl4pPr algn="ctr">
              <a:spcBef>
                <a:spcPts val="0"/>
              </a:spcBef>
              <a:buBlip>
                <a:blip r:embed="rId2"/>
              </a:buBlip>
            </a:lvl4pPr>
            <a:lvl5pPr algn="ctr">
              <a:spcBef>
                <a:spcPts val="0"/>
              </a:spcBef>
              <a:buBlip>
                <a:blip r:embed="rId2"/>
              </a:buBlip>
            </a:lvl5pPr>
          </a:lstStyle>
          <a:p>
            <a:pPr/>
            <a:r>
              <a:t>Επίπεδο κύριου τμήματος ένα</a:t>
            </a:r>
          </a:p>
          <a:p>
            <a:pPr lvl="1"/>
            <a:r>
              <a:t>Επίπεδο κύριου τμήματος δύο</a:t>
            </a:r>
          </a:p>
          <a:p>
            <a:pPr lvl="2"/>
            <a:r>
              <a:t>Επίπεδο κύριου τμήματος τρία</a:t>
            </a:r>
          </a:p>
          <a:p>
            <a:pPr lvl="3"/>
            <a:r>
              <a:t>Επίπεδο κύριου τμήματος τέσσερα</a:t>
            </a:r>
          </a:p>
          <a:p>
            <a:pPr lvl="4"/>
            <a:r>
              <a:t>Επίπεδο κύριου τμήματος πέντε</a:t>
            </a:r>
          </a:p>
        </p:txBody>
      </p:sp>
      <p:sp>
        <p:nvSpPr>
          <p:cNvPr id="94" name="–Γιάννης Μηλοσπόρος"/>
          <p:cNvSpPr txBox="1"/>
          <p:nvPr>
            <p:ph type="body" sz="quarter" idx="13"/>
          </p:nvPr>
        </p:nvSpPr>
        <p:spPr>
          <a:xfrm>
            <a:off x="2374900" y="8953500"/>
            <a:ext cx="19621500" cy="881762"/>
          </a:xfrm>
          <a:prstGeom prst="rect">
            <a:avLst/>
          </a:prstGeom>
        </p:spPr>
        <p:txBody>
          <a:bodyPr anchor="t"/>
          <a:lstStyle/>
          <a:p>
            <a:pPr marL="0" indent="0" algn="ctr">
              <a:spcBef>
                <a:spcPts val="0"/>
              </a:spcBef>
              <a:buSzTx/>
              <a:buNone/>
              <a:defRPr sz="3800"/>
            </a:pPr>
          </a:p>
        </p:txBody>
      </p:sp>
      <p:sp>
        <p:nvSpPr>
          <p:cNvPr id="95" name="Αριθμός σλάιντ"/>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Φωτογραφία">
    <p:spTree>
      <p:nvGrpSpPr>
        <p:cNvPr id="1" name=""/>
        <p:cNvGrpSpPr/>
        <p:nvPr/>
      </p:nvGrpSpPr>
      <p:grpSpPr>
        <a:xfrm>
          <a:off x="0" y="0"/>
          <a:ext cx="0" cy="0"/>
          <a:chOff x="0" y="0"/>
          <a:chExt cx="0" cy="0"/>
        </a:xfrm>
      </p:grpSpPr>
      <p:sp>
        <p:nvSpPr>
          <p:cNvPr id="102" name="Εικόνα"/>
          <p:cNvSpPr/>
          <p:nvPr>
            <p:ph type="pic" idx="13"/>
          </p:nvPr>
        </p:nvSpPr>
        <p:spPr>
          <a:xfrm>
            <a:off x="0" y="-1816100"/>
            <a:ext cx="24384000" cy="16088930"/>
          </a:xfrm>
          <a:prstGeom prst="rect">
            <a:avLst/>
          </a:prstGeom>
        </p:spPr>
        <p:txBody>
          <a:bodyPr lIns="91439" tIns="45719" rIns="91439" bIns="45719" anchor="t">
            <a:noAutofit/>
          </a:bodyPr>
          <a:lstStyle/>
          <a:p>
            <a:pPr/>
          </a:p>
        </p:txBody>
      </p:sp>
      <p:sp>
        <p:nvSpPr>
          <p:cNvPr id="103" name="Αριθμός σλάιντ"/>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Κενή">
    <p:spTree>
      <p:nvGrpSpPr>
        <p:cNvPr id="1" name=""/>
        <p:cNvGrpSpPr/>
        <p:nvPr/>
      </p:nvGrpSpPr>
      <p:grpSpPr>
        <a:xfrm>
          <a:off x="0" y="0"/>
          <a:ext cx="0" cy="0"/>
          <a:chOff x="0" y="0"/>
          <a:chExt cx="0" cy="0"/>
        </a:xfrm>
      </p:grpSpPr>
      <p:sp>
        <p:nvSpPr>
          <p:cNvPr id="110" name="Αριθμός σλάιντ"/>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Φωτογραφία - Οριζόντια">
    <p:spTree>
      <p:nvGrpSpPr>
        <p:cNvPr id="1" name=""/>
        <p:cNvGrpSpPr/>
        <p:nvPr/>
      </p:nvGrpSpPr>
      <p:grpSpPr>
        <a:xfrm>
          <a:off x="0" y="0"/>
          <a:ext cx="0" cy="0"/>
          <a:chOff x="0" y="0"/>
          <a:chExt cx="0" cy="0"/>
        </a:xfrm>
      </p:grpSpPr>
      <p:sp>
        <p:nvSpPr>
          <p:cNvPr id="20" name="Εικόνα"/>
          <p:cNvSpPr/>
          <p:nvPr>
            <p:ph type="pic" idx="13"/>
          </p:nvPr>
        </p:nvSpPr>
        <p:spPr>
          <a:xfrm>
            <a:off x="2273300" y="-3352800"/>
            <a:ext cx="19850100" cy="12946561"/>
          </a:xfrm>
          <a:prstGeom prst="rect">
            <a:avLst/>
          </a:prstGeom>
        </p:spPr>
        <p:txBody>
          <a:bodyPr lIns="91439" tIns="45719" rIns="91439" bIns="45719" anchor="t">
            <a:noAutofit/>
          </a:bodyPr>
          <a:lstStyle/>
          <a:p>
            <a:pPr/>
          </a:p>
        </p:txBody>
      </p:sp>
      <p:sp>
        <p:nvSpPr>
          <p:cNvPr id="21" name="Κείμενο τίτλου"/>
          <p:cNvSpPr txBox="1"/>
          <p:nvPr>
            <p:ph type="title"/>
          </p:nvPr>
        </p:nvSpPr>
        <p:spPr>
          <a:xfrm>
            <a:off x="2374900" y="9080500"/>
            <a:ext cx="19621500" cy="1905000"/>
          </a:xfrm>
          <a:prstGeom prst="rect">
            <a:avLst/>
          </a:prstGeom>
        </p:spPr>
        <p:txBody>
          <a:bodyPr anchor="b"/>
          <a:lstStyle>
            <a:lvl1pPr algn="ctr"/>
          </a:lstStyle>
          <a:p>
            <a:pPr/>
            <a:r>
              <a:t>Κείμενο τίτλου</a:t>
            </a:r>
          </a:p>
        </p:txBody>
      </p:sp>
      <p:sp>
        <p:nvSpPr>
          <p:cNvPr id="22" name="Επίπεδο κύριου τμήματος ένα…"/>
          <p:cNvSpPr txBox="1"/>
          <p:nvPr>
            <p:ph type="body" sz="quarter" idx="1"/>
          </p:nvPr>
        </p:nvSpPr>
        <p:spPr>
          <a:xfrm>
            <a:off x="2374900" y="11010900"/>
            <a:ext cx="19621500" cy="1930400"/>
          </a:xfrm>
          <a:prstGeom prst="rect">
            <a:avLst/>
          </a:prstGeom>
        </p:spPr>
        <p:txBody>
          <a:bodyPr anchor="t"/>
          <a:lstStyle>
            <a:lvl1pPr marL="0" indent="0" algn="ctr">
              <a:spcBef>
                <a:spcPts val="0"/>
              </a:spcBef>
              <a:buSzTx/>
              <a:buNone/>
              <a:defRPr sz="5000"/>
            </a:lvl1pPr>
            <a:lvl2pPr marL="0" indent="0" algn="ctr">
              <a:spcBef>
                <a:spcPts val="0"/>
              </a:spcBef>
              <a:buSzTx/>
              <a:buNone/>
              <a:defRPr sz="5000"/>
            </a:lvl2pPr>
            <a:lvl3pPr marL="0" indent="0" algn="ctr">
              <a:spcBef>
                <a:spcPts val="0"/>
              </a:spcBef>
              <a:buSzTx/>
              <a:buNone/>
              <a:defRPr sz="5000"/>
            </a:lvl3pPr>
            <a:lvl4pPr marL="0" indent="0" algn="ctr">
              <a:spcBef>
                <a:spcPts val="0"/>
              </a:spcBef>
              <a:buSzTx/>
              <a:buNone/>
              <a:defRPr sz="5000"/>
            </a:lvl4pPr>
            <a:lvl5pPr marL="0" indent="0" algn="ctr">
              <a:spcBef>
                <a:spcPts val="0"/>
              </a:spcBef>
              <a:buSzTx/>
              <a:buNone/>
              <a:defRPr sz="5000"/>
            </a:lvl5pPr>
          </a:lstStyle>
          <a:p>
            <a:pPr/>
            <a:r>
              <a:t>Επίπεδο κύριου τμήματος ένα</a:t>
            </a:r>
          </a:p>
          <a:p>
            <a:pPr lvl="1"/>
            <a:r>
              <a:t>Επίπεδο κύριου τμήματος δύο</a:t>
            </a:r>
          </a:p>
          <a:p>
            <a:pPr lvl="2"/>
            <a:r>
              <a:t>Επίπεδο κύριου τμήματος τρία</a:t>
            </a:r>
          </a:p>
          <a:p>
            <a:pPr lvl="3"/>
            <a:r>
              <a:t>Επίπεδο κύριου τμήματος τέσσερα</a:t>
            </a:r>
          </a:p>
          <a:p>
            <a:pPr lvl="4"/>
            <a:r>
              <a:t>Επίπεδο κύριου τμήματος πέντε</a:t>
            </a:r>
          </a:p>
        </p:txBody>
      </p:sp>
      <p:sp>
        <p:nvSpPr>
          <p:cNvPr id="23" name="Αριθμός σλάιντ"/>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Τίτλος - Κέντρο">
    <p:spTree>
      <p:nvGrpSpPr>
        <p:cNvPr id="1" name=""/>
        <p:cNvGrpSpPr/>
        <p:nvPr/>
      </p:nvGrpSpPr>
      <p:grpSpPr>
        <a:xfrm>
          <a:off x="0" y="0"/>
          <a:ext cx="0" cy="0"/>
          <a:chOff x="0" y="0"/>
          <a:chExt cx="0" cy="0"/>
        </a:xfrm>
      </p:grpSpPr>
      <p:sp>
        <p:nvSpPr>
          <p:cNvPr id="30" name="Κείμενο τίτλου"/>
          <p:cNvSpPr txBox="1"/>
          <p:nvPr>
            <p:ph type="title"/>
          </p:nvPr>
        </p:nvSpPr>
        <p:spPr>
          <a:xfrm>
            <a:off x="2374900" y="5143500"/>
            <a:ext cx="19621500" cy="3429000"/>
          </a:xfrm>
          <a:prstGeom prst="rect">
            <a:avLst/>
          </a:prstGeom>
        </p:spPr>
        <p:txBody>
          <a:bodyPr/>
          <a:lstStyle>
            <a:lvl1pPr algn="ctr"/>
          </a:lstStyle>
          <a:p>
            <a:pPr/>
            <a:r>
              <a:t>Κείμενο τίτλου</a:t>
            </a:r>
          </a:p>
        </p:txBody>
      </p:sp>
      <p:sp>
        <p:nvSpPr>
          <p:cNvPr id="31" name="Αριθμός σλάιντ"/>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Φωτογραφία - Κατακόρυφη">
    <p:spTree>
      <p:nvGrpSpPr>
        <p:cNvPr id="1" name=""/>
        <p:cNvGrpSpPr/>
        <p:nvPr/>
      </p:nvGrpSpPr>
      <p:grpSpPr>
        <a:xfrm>
          <a:off x="0" y="0"/>
          <a:ext cx="0" cy="0"/>
          <a:chOff x="0" y="0"/>
          <a:chExt cx="0" cy="0"/>
        </a:xfrm>
      </p:grpSpPr>
      <p:sp>
        <p:nvSpPr>
          <p:cNvPr id="38" name="Εικόνα"/>
          <p:cNvSpPr/>
          <p:nvPr>
            <p:ph type="pic" idx="13"/>
          </p:nvPr>
        </p:nvSpPr>
        <p:spPr>
          <a:xfrm>
            <a:off x="10998200" y="1930400"/>
            <a:ext cx="15167287" cy="10007600"/>
          </a:xfrm>
          <a:prstGeom prst="rect">
            <a:avLst/>
          </a:prstGeom>
        </p:spPr>
        <p:txBody>
          <a:bodyPr lIns="91439" tIns="45719" rIns="91439" bIns="45719" anchor="t">
            <a:noAutofit/>
          </a:bodyPr>
          <a:lstStyle/>
          <a:p>
            <a:pPr/>
          </a:p>
        </p:txBody>
      </p:sp>
      <p:sp>
        <p:nvSpPr>
          <p:cNvPr id="39" name="Κείμενο τίτλου"/>
          <p:cNvSpPr txBox="1"/>
          <p:nvPr>
            <p:ph type="title"/>
          </p:nvPr>
        </p:nvSpPr>
        <p:spPr>
          <a:xfrm>
            <a:off x="1816100" y="1943100"/>
            <a:ext cx="10502900" cy="5626100"/>
          </a:xfrm>
          <a:prstGeom prst="rect">
            <a:avLst/>
          </a:prstGeom>
        </p:spPr>
        <p:txBody>
          <a:bodyPr anchor="b"/>
          <a:lstStyle>
            <a:lvl1pPr algn="ctr">
              <a:defRPr sz="9400"/>
            </a:lvl1pPr>
          </a:lstStyle>
          <a:p>
            <a:pPr/>
            <a:r>
              <a:t>Κείμενο τίτλου</a:t>
            </a:r>
          </a:p>
        </p:txBody>
      </p:sp>
      <p:sp>
        <p:nvSpPr>
          <p:cNvPr id="40" name="Επίπεδο κύριου τμήματος ένα…"/>
          <p:cNvSpPr txBox="1"/>
          <p:nvPr>
            <p:ph type="body" sz="quarter" idx="1"/>
          </p:nvPr>
        </p:nvSpPr>
        <p:spPr>
          <a:xfrm>
            <a:off x="1816100" y="7556500"/>
            <a:ext cx="10502900" cy="4216400"/>
          </a:xfrm>
          <a:prstGeom prst="rect">
            <a:avLst/>
          </a:prstGeom>
        </p:spPr>
        <p:txBody>
          <a:bodyPr anchor="t"/>
          <a:lstStyle>
            <a:lvl1pPr marL="0" indent="0" algn="ctr">
              <a:spcBef>
                <a:spcPts val="0"/>
              </a:spcBef>
              <a:buSzTx/>
              <a:buNone/>
              <a:defRPr sz="5000"/>
            </a:lvl1pPr>
            <a:lvl2pPr marL="0" indent="0" algn="ctr">
              <a:spcBef>
                <a:spcPts val="0"/>
              </a:spcBef>
              <a:buSzTx/>
              <a:buNone/>
              <a:defRPr sz="5000"/>
            </a:lvl2pPr>
            <a:lvl3pPr marL="0" indent="0" algn="ctr">
              <a:spcBef>
                <a:spcPts val="0"/>
              </a:spcBef>
              <a:buSzTx/>
              <a:buNone/>
              <a:defRPr sz="5000"/>
            </a:lvl3pPr>
            <a:lvl4pPr marL="0" indent="0" algn="ctr">
              <a:spcBef>
                <a:spcPts val="0"/>
              </a:spcBef>
              <a:buSzTx/>
              <a:buNone/>
              <a:defRPr sz="5000"/>
            </a:lvl4pPr>
            <a:lvl5pPr marL="0" indent="0" algn="ctr">
              <a:spcBef>
                <a:spcPts val="0"/>
              </a:spcBef>
              <a:buSzTx/>
              <a:buNone/>
              <a:defRPr sz="5000"/>
            </a:lvl5pPr>
          </a:lstStyle>
          <a:p>
            <a:pPr/>
            <a:r>
              <a:t>Επίπεδο κύριου τμήματος ένα</a:t>
            </a:r>
          </a:p>
          <a:p>
            <a:pPr lvl="1"/>
            <a:r>
              <a:t>Επίπεδο κύριου τμήματος δύο</a:t>
            </a:r>
          </a:p>
          <a:p>
            <a:pPr lvl="2"/>
            <a:r>
              <a:t>Επίπεδο κύριου τμήματος τρία</a:t>
            </a:r>
          </a:p>
          <a:p>
            <a:pPr lvl="3"/>
            <a:r>
              <a:t>Επίπεδο κύριου τμήματος τέσσερα</a:t>
            </a:r>
          </a:p>
          <a:p>
            <a:pPr lvl="4"/>
            <a:r>
              <a:t>Επίπεδο κύριου τμήματος πέντε</a:t>
            </a:r>
          </a:p>
        </p:txBody>
      </p:sp>
      <p:sp>
        <p:nvSpPr>
          <p:cNvPr id="41" name="Αριθμός σλάιντ"/>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Τίτλος - Πάνω">
    <p:spTree>
      <p:nvGrpSpPr>
        <p:cNvPr id="1" name=""/>
        <p:cNvGrpSpPr/>
        <p:nvPr/>
      </p:nvGrpSpPr>
      <p:grpSpPr>
        <a:xfrm>
          <a:off x="0" y="0"/>
          <a:ext cx="0" cy="0"/>
          <a:chOff x="0" y="0"/>
          <a:chExt cx="0" cy="0"/>
        </a:xfrm>
      </p:grpSpPr>
      <p:sp>
        <p:nvSpPr>
          <p:cNvPr id="48" name="Κείμενο τίτλου"/>
          <p:cNvSpPr txBox="1"/>
          <p:nvPr>
            <p:ph type="title"/>
          </p:nvPr>
        </p:nvSpPr>
        <p:spPr>
          <a:xfrm>
            <a:off x="2374900" y="889000"/>
            <a:ext cx="19621500" cy="2959100"/>
          </a:xfrm>
          <a:prstGeom prst="rect">
            <a:avLst/>
          </a:prstGeom>
        </p:spPr>
        <p:txBody>
          <a:bodyPr/>
          <a:lstStyle>
            <a:lvl1pPr algn="ctr"/>
          </a:lstStyle>
          <a:p>
            <a:pPr/>
            <a:r>
              <a:t>Κείμενο τίτλου</a:t>
            </a:r>
          </a:p>
        </p:txBody>
      </p:sp>
      <p:sp>
        <p:nvSpPr>
          <p:cNvPr id="49" name="Αριθμός σλάιντ"/>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Τίτλος και κουκκίδες">
    <p:spTree>
      <p:nvGrpSpPr>
        <p:cNvPr id="1" name=""/>
        <p:cNvGrpSpPr/>
        <p:nvPr/>
      </p:nvGrpSpPr>
      <p:grpSpPr>
        <a:xfrm>
          <a:off x="0" y="0"/>
          <a:ext cx="0" cy="0"/>
          <a:chOff x="0" y="0"/>
          <a:chExt cx="0" cy="0"/>
        </a:xfrm>
      </p:grpSpPr>
      <p:sp>
        <p:nvSpPr>
          <p:cNvPr id="56" name="Κείμενο τίτλου"/>
          <p:cNvSpPr txBox="1"/>
          <p:nvPr>
            <p:ph type="title"/>
          </p:nvPr>
        </p:nvSpPr>
        <p:spPr>
          <a:xfrm>
            <a:off x="2374900" y="889000"/>
            <a:ext cx="19621500" cy="2959100"/>
          </a:xfrm>
          <a:prstGeom prst="rect">
            <a:avLst/>
          </a:prstGeom>
        </p:spPr>
        <p:txBody>
          <a:bodyPr/>
          <a:lstStyle>
            <a:lvl1pPr algn="ctr"/>
          </a:lstStyle>
          <a:p>
            <a:pPr/>
            <a:r>
              <a:t>Κείμενο τίτλου</a:t>
            </a:r>
          </a:p>
        </p:txBody>
      </p:sp>
      <p:sp>
        <p:nvSpPr>
          <p:cNvPr id="57" name="Επίπεδο κύριου τμήματος ένα…"/>
          <p:cNvSpPr txBox="1"/>
          <p:nvPr>
            <p:ph type="body" idx="1"/>
          </p:nvPr>
        </p:nvSpPr>
        <p:spPr>
          <a:xfrm>
            <a:off x="2374900" y="4127500"/>
            <a:ext cx="19621500" cy="8191500"/>
          </a:xfrm>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a:r>
              <a:t>Επίπεδο κύριου τμήματος ένα</a:t>
            </a:r>
          </a:p>
          <a:p>
            <a:pPr lvl="1"/>
            <a:r>
              <a:t>Επίπεδο κύριου τμήματος δύο</a:t>
            </a:r>
          </a:p>
          <a:p>
            <a:pPr lvl="2"/>
            <a:r>
              <a:t>Επίπεδο κύριου τμήματος τρία</a:t>
            </a:r>
          </a:p>
          <a:p>
            <a:pPr lvl="3"/>
            <a:r>
              <a:t>Επίπεδο κύριου τμήματος τέσσερα</a:t>
            </a:r>
          </a:p>
          <a:p>
            <a:pPr lvl="4"/>
            <a:r>
              <a:t>Επίπεδο κύριου τμήματος πέντε</a:t>
            </a:r>
          </a:p>
        </p:txBody>
      </p:sp>
      <p:sp>
        <p:nvSpPr>
          <p:cNvPr id="58" name="Αριθμός σλάιντ"/>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Τίτλος, κουκκίδες και φωτογραφίες">
    <p:spTree>
      <p:nvGrpSpPr>
        <p:cNvPr id="1" name=""/>
        <p:cNvGrpSpPr/>
        <p:nvPr/>
      </p:nvGrpSpPr>
      <p:grpSpPr>
        <a:xfrm>
          <a:off x="0" y="0"/>
          <a:ext cx="0" cy="0"/>
          <a:chOff x="0" y="0"/>
          <a:chExt cx="0" cy="0"/>
        </a:xfrm>
      </p:grpSpPr>
      <p:sp>
        <p:nvSpPr>
          <p:cNvPr id="65" name="Εικόνα"/>
          <p:cNvSpPr/>
          <p:nvPr>
            <p:ph type="pic" sz="half" idx="13"/>
          </p:nvPr>
        </p:nvSpPr>
        <p:spPr>
          <a:xfrm>
            <a:off x="10109200" y="3606800"/>
            <a:ext cx="12472593" cy="8382000"/>
          </a:xfrm>
          <a:prstGeom prst="rect">
            <a:avLst/>
          </a:prstGeom>
        </p:spPr>
        <p:txBody>
          <a:bodyPr lIns="91439" tIns="45719" rIns="91439" bIns="45719" anchor="t">
            <a:noAutofit/>
          </a:bodyPr>
          <a:lstStyle/>
          <a:p>
            <a:pPr/>
          </a:p>
        </p:txBody>
      </p:sp>
      <p:sp>
        <p:nvSpPr>
          <p:cNvPr id="66" name="Κείμενο τίτλου"/>
          <p:cNvSpPr txBox="1"/>
          <p:nvPr>
            <p:ph type="title"/>
          </p:nvPr>
        </p:nvSpPr>
        <p:spPr>
          <a:xfrm>
            <a:off x="2374900" y="889000"/>
            <a:ext cx="19621500" cy="2959100"/>
          </a:xfrm>
          <a:prstGeom prst="rect">
            <a:avLst/>
          </a:prstGeom>
        </p:spPr>
        <p:txBody>
          <a:bodyPr/>
          <a:lstStyle>
            <a:lvl1pPr algn="ctr"/>
          </a:lstStyle>
          <a:p>
            <a:pPr/>
            <a:r>
              <a:t>Κείμενο τίτλου</a:t>
            </a:r>
          </a:p>
        </p:txBody>
      </p:sp>
      <p:sp>
        <p:nvSpPr>
          <p:cNvPr id="67" name="Επίπεδο κύριου τμήματος ένα…"/>
          <p:cNvSpPr txBox="1"/>
          <p:nvPr>
            <p:ph type="body" sz="half" idx="1"/>
          </p:nvPr>
        </p:nvSpPr>
        <p:spPr>
          <a:xfrm>
            <a:off x="2374900" y="4140200"/>
            <a:ext cx="9410700" cy="7874000"/>
          </a:xfrm>
          <a:prstGeom prst="rect">
            <a:avLst/>
          </a:prstGeom>
        </p:spPr>
        <p:txBody>
          <a:bodyPr/>
          <a:lstStyle>
            <a:lvl1pPr marL="533400" indent="-533400">
              <a:spcBef>
                <a:spcPts val="3900"/>
              </a:spcBef>
              <a:buBlip>
                <a:blip r:embed="rId2"/>
              </a:buBlip>
              <a:defRPr sz="4200"/>
            </a:lvl1pPr>
            <a:lvl2pPr marL="1066800" indent="-533400">
              <a:spcBef>
                <a:spcPts val="3900"/>
              </a:spcBef>
              <a:buBlip>
                <a:blip r:embed="rId2"/>
              </a:buBlip>
              <a:defRPr sz="4200"/>
            </a:lvl2pPr>
            <a:lvl3pPr marL="1600200" indent="-533400">
              <a:spcBef>
                <a:spcPts val="3900"/>
              </a:spcBef>
              <a:buBlip>
                <a:blip r:embed="rId2"/>
              </a:buBlip>
              <a:defRPr sz="4200"/>
            </a:lvl3pPr>
            <a:lvl4pPr marL="2133600" indent="-533400">
              <a:spcBef>
                <a:spcPts val="3900"/>
              </a:spcBef>
              <a:buBlip>
                <a:blip r:embed="rId2"/>
              </a:buBlip>
              <a:defRPr sz="4200"/>
            </a:lvl4pPr>
            <a:lvl5pPr marL="2667000" indent="-533400">
              <a:spcBef>
                <a:spcPts val="3900"/>
              </a:spcBef>
              <a:buBlip>
                <a:blip r:embed="rId2"/>
              </a:buBlip>
              <a:defRPr sz="4200"/>
            </a:lvl5pPr>
          </a:lstStyle>
          <a:p>
            <a:pPr/>
            <a:r>
              <a:t>Επίπεδο κύριου τμήματος ένα</a:t>
            </a:r>
          </a:p>
          <a:p>
            <a:pPr lvl="1"/>
            <a:r>
              <a:t>Επίπεδο κύριου τμήματος δύο</a:t>
            </a:r>
          </a:p>
          <a:p>
            <a:pPr lvl="2"/>
            <a:r>
              <a:t>Επίπεδο κύριου τμήματος τρία</a:t>
            </a:r>
          </a:p>
          <a:p>
            <a:pPr lvl="3"/>
            <a:r>
              <a:t>Επίπεδο κύριου τμήματος τέσσερα</a:t>
            </a:r>
          </a:p>
          <a:p>
            <a:pPr lvl="4"/>
            <a:r>
              <a:t>Επίπεδο κύριου τμήματος πέντε</a:t>
            </a:r>
          </a:p>
        </p:txBody>
      </p:sp>
      <p:sp>
        <p:nvSpPr>
          <p:cNvPr id="68" name="Αριθμός σλάιντ"/>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Κουκκίδες">
    <p:spTree>
      <p:nvGrpSpPr>
        <p:cNvPr id="1" name=""/>
        <p:cNvGrpSpPr/>
        <p:nvPr/>
      </p:nvGrpSpPr>
      <p:grpSpPr>
        <a:xfrm>
          <a:off x="0" y="0"/>
          <a:ext cx="0" cy="0"/>
          <a:chOff x="0" y="0"/>
          <a:chExt cx="0" cy="0"/>
        </a:xfrm>
      </p:grpSpPr>
      <p:sp>
        <p:nvSpPr>
          <p:cNvPr id="75" name="Επίπεδο κύριου τμήματος ένα…"/>
          <p:cNvSpPr txBox="1"/>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a:r>
              <a:t>Επίπεδο κύριου τμήματος ένα</a:t>
            </a:r>
          </a:p>
          <a:p>
            <a:pPr lvl="1"/>
            <a:r>
              <a:t>Επίπεδο κύριου τμήματος δύο</a:t>
            </a:r>
          </a:p>
          <a:p>
            <a:pPr lvl="2"/>
            <a:r>
              <a:t>Επίπεδο κύριου τμήματος τρία</a:t>
            </a:r>
          </a:p>
          <a:p>
            <a:pPr lvl="3"/>
            <a:r>
              <a:t>Επίπεδο κύριου τμήματος τέσσερα</a:t>
            </a:r>
          </a:p>
          <a:p>
            <a:pPr lvl="4"/>
            <a:r>
              <a:t>Επίπεδο κύριου τμήματος πέντε</a:t>
            </a:r>
          </a:p>
        </p:txBody>
      </p:sp>
      <p:sp>
        <p:nvSpPr>
          <p:cNvPr id="76" name="Αριθμός σλάιντ"/>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Φωτογραφία - 3 εικόνες">
    <p:spTree>
      <p:nvGrpSpPr>
        <p:cNvPr id="1" name=""/>
        <p:cNvGrpSpPr/>
        <p:nvPr/>
      </p:nvGrpSpPr>
      <p:grpSpPr>
        <a:xfrm>
          <a:off x="0" y="0"/>
          <a:ext cx="0" cy="0"/>
          <a:chOff x="0" y="0"/>
          <a:chExt cx="0" cy="0"/>
        </a:xfrm>
      </p:grpSpPr>
      <p:sp>
        <p:nvSpPr>
          <p:cNvPr id="83" name="Εικόνα"/>
          <p:cNvSpPr/>
          <p:nvPr>
            <p:ph type="pic" sz="quarter" idx="13"/>
          </p:nvPr>
        </p:nvSpPr>
        <p:spPr>
          <a:xfrm>
            <a:off x="13487400" y="-736600"/>
            <a:ext cx="9662407" cy="6375400"/>
          </a:xfrm>
          <a:prstGeom prst="rect">
            <a:avLst/>
          </a:prstGeom>
        </p:spPr>
        <p:txBody>
          <a:bodyPr lIns="91439" tIns="45719" rIns="91439" bIns="45719" anchor="t">
            <a:noAutofit/>
          </a:bodyPr>
          <a:lstStyle/>
          <a:p>
            <a:pPr/>
          </a:p>
        </p:txBody>
      </p:sp>
      <p:sp>
        <p:nvSpPr>
          <p:cNvPr id="84" name="Εικόνα"/>
          <p:cNvSpPr/>
          <p:nvPr>
            <p:ph type="pic" idx="14"/>
          </p:nvPr>
        </p:nvSpPr>
        <p:spPr>
          <a:xfrm>
            <a:off x="13111576" y="4381520"/>
            <a:ext cx="9977827" cy="15152735"/>
          </a:xfrm>
          <a:prstGeom prst="rect">
            <a:avLst/>
          </a:prstGeom>
        </p:spPr>
        <p:txBody>
          <a:bodyPr lIns="91439" tIns="45719" rIns="91439" bIns="45719" anchor="t">
            <a:noAutofit/>
          </a:bodyPr>
          <a:lstStyle/>
          <a:p>
            <a:pPr/>
          </a:p>
        </p:txBody>
      </p:sp>
      <p:sp>
        <p:nvSpPr>
          <p:cNvPr id="85" name="Εικόνα"/>
          <p:cNvSpPr/>
          <p:nvPr>
            <p:ph type="pic" idx="15"/>
          </p:nvPr>
        </p:nvSpPr>
        <p:spPr>
          <a:xfrm>
            <a:off x="-139700" y="-25400"/>
            <a:ext cx="17310482" cy="12984978"/>
          </a:xfrm>
          <a:prstGeom prst="rect">
            <a:avLst/>
          </a:prstGeom>
        </p:spPr>
        <p:txBody>
          <a:bodyPr lIns="91439" tIns="45719" rIns="91439" bIns="45719" anchor="t">
            <a:noAutofit/>
          </a:bodyPr>
          <a:lstStyle/>
          <a:p>
            <a:pPr/>
          </a:p>
        </p:txBody>
      </p:sp>
      <p:sp>
        <p:nvSpPr>
          <p:cNvPr id="86" name="Αριθμός σλάιντ"/>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1.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Επίπεδο κύριου τμήματος ένα…"/>
          <p:cNvSpPr txBox="1"/>
          <p:nvPr>
            <p:ph type="body" idx="1"/>
          </p:nvPr>
        </p:nvSpPr>
        <p:spPr>
          <a:xfrm>
            <a:off x="2374900" y="1651000"/>
            <a:ext cx="19621500" cy="10414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a:buBlip>
                <a:blip r:embed="rId3"/>
              </a:buBlip>
            </a:lvl1pPr>
            <a:lvl2pPr>
              <a:buBlip>
                <a:blip r:embed="rId3"/>
              </a:buBlip>
            </a:lvl2pPr>
            <a:lvl3pPr>
              <a:buBlip>
                <a:blip r:embed="rId3"/>
              </a:buBlip>
            </a:lvl3pPr>
            <a:lvl4pPr>
              <a:buBlip>
                <a:blip r:embed="rId3"/>
              </a:buBlip>
            </a:lvl4pPr>
            <a:lvl5pPr>
              <a:buBlip>
                <a:blip r:embed="rId3"/>
              </a:buBlip>
            </a:lvl5pPr>
          </a:lstStyle>
          <a:p>
            <a:pPr/>
            <a:r>
              <a:t>Επίπεδο κύριου τμήματος ένα</a:t>
            </a:r>
          </a:p>
          <a:p>
            <a:pPr lvl="1"/>
            <a:r>
              <a:t>Επίπεδο κύριου τμήματος δύο</a:t>
            </a:r>
          </a:p>
          <a:p>
            <a:pPr lvl="2"/>
            <a:r>
              <a:t>Επίπεδο κύριου τμήματος τρία</a:t>
            </a:r>
          </a:p>
          <a:p>
            <a:pPr lvl="3"/>
            <a:r>
              <a:t>Επίπεδο κύριου τμήματος τέσσερα</a:t>
            </a:r>
          </a:p>
          <a:p>
            <a:pPr lvl="4"/>
            <a:r>
              <a:t>Επίπεδο κύριου τμήματος πέντε</a:t>
            </a:r>
          </a:p>
        </p:txBody>
      </p:sp>
      <p:sp>
        <p:nvSpPr>
          <p:cNvPr id="3" name="Κείμενο τίτλου"/>
          <p:cNvSpPr txBox="1"/>
          <p:nvPr>
            <p:ph type="title"/>
          </p:nvPr>
        </p:nvSpPr>
        <p:spPr>
          <a:xfrm>
            <a:off x="3653366" y="2743200"/>
            <a:ext cx="19507201" cy="93027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Κείμενο τίτλου</a:t>
            </a:r>
          </a:p>
        </p:txBody>
      </p:sp>
      <p:sp>
        <p:nvSpPr>
          <p:cNvPr id="4" name="Αριθμός σλάιντ"/>
          <p:cNvSpPr txBox="1"/>
          <p:nvPr>
            <p:ph type="sldNum" sz="quarter" idx="2"/>
          </p:nvPr>
        </p:nvSpPr>
        <p:spPr>
          <a:xfrm>
            <a:off x="11994817" y="13123671"/>
            <a:ext cx="391288" cy="592329"/>
          </a:xfrm>
          <a:prstGeom prst="rect">
            <a:avLst/>
          </a:prstGeom>
          <a:ln w="12700">
            <a:miter lim="400000"/>
          </a:ln>
        </p:spPr>
        <p:txBody>
          <a:bodyPr wrap="none" lIns="50800" tIns="50800" rIns="50800" bIns="50800" anchor="b">
            <a:spAutoFit/>
          </a:bodyPr>
          <a:lstStyle>
            <a:lvl1pPr>
              <a:defRPr sz="24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transition xmlns:p14="http://schemas.microsoft.com/office/powerpoint/2010/main" spd="med" advClick="1"/>
  <p:txStyles>
    <p:titleStyle>
      <a:lvl1pPr marL="0" marR="0" indent="0" algn="l" defTabSz="825500" rtl="0" latinLnBrk="0">
        <a:lnSpc>
          <a:spcPct val="100000"/>
        </a:lnSpc>
        <a:spcBef>
          <a:spcPts val="0"/>
        </a:spcBef>
        <a:spcAft>
          <a:spcPts val="0"/>
        </a:spcAft>
        <a:buClrTx/>
        <a:buSzTx/>
        <a:buFontTx/>
        <a:buNone/>
        <a:tabLst/>
        <a:defRPr b="0" baseline="0" cap="none" i="0" spc="0" strike="noStrike" sz="10000" u="none">
          <a:solidFill>
            <a:srgbClr val="3E231A"/>
          </a:solidFill>
          <a:uFillTx/>
          <a:latin typeface="Noteworthy Light"/>
          <a:ea typeface="Noteworthy Light"/>
          <a:cs typeface="Noteworthy Light"/>
          <a:sym typeface="Noteworthy Light"/>
        </a:defRPr>
      </a:lvl1pPr>
      <a:lvl2pPr marL="0" marR="0" indent="0" algn="l" defTabSz="825500" rtl="0" latinLnBrk="0">
        <a:lnSpc>
          <a:spcPct val="100000"/>
        </a:lnSpc>
        <a:spcBef>
          <a:spcPts val="0"/>
        </a:spcBef>
        <a:spcAft>
          <a:spcPts val="0"/>
        </a:spcAft>
        <a:buClrTx/>
        <a:buSzTx/>
        <a:buFontTx/>
        <a:buNone/>
        <a:tabLst/>
        <a:defRPr b="0" baseline="0" cap="none" i="0" spc="0" strike="noStrike" sz="10000" u="none">
          <a:solidFill>
            <a:srgbClr val="3E231A"/>
          </a:solidFill>
          <a:uFillTx/>
          <a:latin typeface="Noteworthy Light"/>
          <a:ea typeface="Noteworthy Light"/>
          <a:cs typeface="Noteworthy Light"/>
          <a:sym typeface="Noteworthy Light"/>
        </a:defRPr>
      </a:lvl2pPr>
      <a:lvl3pPr marL="0" marR="0" indent="0" algn="l" defTabSz="825500" rtl="0" latinLnBrk="0">
        <a:lnSpc>
          <a:spcPct val="100000"/>
        </a:lnSpc>
        <a:spcBef>
          <a:spcPts val="0"/>
        </a:spcBef>
        <a:spcAft>
          <a:spcPts val="0"/>
        </a:spcAft>
        <a:buClrTx/>
        <a:buSzTx/>
        <a:buFontTx/>
        <a:buNone/>
        <a:tabLst/>
        <a:defRPr b="0" baseline="0" cap="none" i="0" spc="0" strike="noStrike" sz="10000" u="none">
          <a:solidFill>
            <a:srgbClr val="3E231A"/>
          </a:solidFill>
          <a:uFillTx/>
          <a:latin typeface="Noteworthy Light"/>
          <a:ea typeface="Noteworthy Light"/>
          <a:cs typeface="Noteworthy Light"/>
          <a:sym typeface="Noteworthy Light"/>
        </a:defRPr>
      </a:lvl3pPr>
      <a:lvl4pPr marL="0" marR="0" indent="0" algn="l" defTabSz="825500" rtl="0" latinLnBrk="0">
        <a:lnSpc>
          <a:spcPct val="100000"/>
        </a:lnSpc>
        <a:spcBef>
          <a:spcPts val="0"/>
        </a:spcBef>
        <a:spcAft>
          <a:spcPts val="0"/>
        </a:spcAft>
        <a:buClrTx/>
        <a:buSzTx/>
        <a:buFontTx/>
        <a:buNone/>
        <a:tabLst/>
        <a:defRPr b="0" baseline="0" cap="none" i="0" spc="0" strike="noStrike" sz="10000" u="none">
          <a:solidFill>
            <a:srgbClr val="3E231A"/>
          </a:solidFill>
          <a:uFillTx/>
          <a:latin typeface="Noteworthy Light"/>
          <a:ea typeface="Noteworthy Light"/>
          <a:cs typeface="Noteworthy Light"/>
          <a:sym typeface="Noteworthy Light"/>
        </a:defRPr>
      </a:lvl4pPr>
      <a:lvl5pPr marL="0" marR="0" indent="0" algn="l" defTabSz="825500" rtl="0" latinLnBrk="0">
        <a:lnSpc>
          <a:spcPct val="100000"/>
        </a:lnSpc>
        <a:spcBef>
          <a:spcPts val="0"/>
        </a:spcBef>
        <a:spcAft>
          <a:spcPts val="0"/>
        </a:spcAft>
        <a:buClrTx/>
        <a:buSzTx/>
        <a:buFontTx/>
        <a:buNone/>
        <a:tabLst/>
        <a:defRPr b="0" baseline="0" cap="none" i="0" spc="0" strike="noStrike" sz="10000" u="none">
          <a:solidFill>
            <a:srgbClr val="3E231A"/>
          </a:solidFill>
          <a:uFillTx/>
          <a:latin typeface="Noteworthy Light"/>
          <a:ea typeface="Noteworthy Light"/>
          <a:cs typeface="Noteworthy Light"/>
          <a:sym typeface="Noteworthy Light"/>
        </a:defRPr>
      </a:lvl5pPr>
      <a:lvl6pPr marL="0" marR="0" indent="0" algn="l" defTabSz="825500" rtl="0" latinLnBrk="0">
        <a:lnSpc>
          <a:spcPct val="100000"/>
        </a:lnSpc>
        <a:spcBef>
          <a:spcPts val="0"/>
        </a:spcBef>
        <a:spcAft>
          <a:spcPts val="0"/>
        </a:spcAft>
        <a:buClrTx/>
        <a:buSzTx/>
        <a:buFontTx/>
        <a:buNone/>
        <a:tabLst/>
        <a:defRPr b="0" baseline="0" cap="none" i="0" spc="0" strike="noStrike" sz="10000" u="none">
          <a:solidFill>
            <a:srgbClr val="3E231A"/>
          </a:solidFill>
          <a:uFillTx/>
          <a:latin typeface="Noteworthy Light"/>
          <a:ea typeface="Noteworthy Light"/>
          <a:cs typeface="Noteworthy Light"/>
          <a:sym typeface="Noteworthy Light"/>
        </a:defRPr>
      </a:lvl6pPr>
      <a:lvl7pPr marL="0" marR="0" indent="0" algn="l" defTabSz="825500" rtl="0" latinLnBrk="0">
        <a:lnSpc>
          <a:spcPct val="100000"/>
        </a:lnSpc>
        <a:spcBef>
          <a:spcPts val="0"/>
        </a:spcBef>
        <a:spcAft>
          <a:spcPts val="0"/>
        </a:spcAft>
        <a:buClrTx/>
        <a:buSzTx/>
        <a:buFontTx/>
        <a:buNone/>
        <a:tabLst/>
        <a:defRPr b="0" baseline="0" cap="none" i="0" spc="0" strike="noStrike" sz="10000" u="none">
          <a:solidFill>
            <a:srgbClr val="3E231A"/>
          </a:solidFill>
          <a:uFillTx/>
          <a:latin typeface="Noteworthy Light"/>
          <a:ea typeface="Noteworthy Light"/>
          <a:cs typeface="Noteworthy Light"/>
          <a:sym typeface="Noteworthy Light"/>
        </a:defRPr>
      </a:lvl7pPr>
      <a:lvl8pPr marL="0" marR="0" indent="0" algn="l" defTabSz="825500" rtl="0" latinLnBrk="0">
        <a:lnSpc>
          <a:spcPct val="100000"/>
        </a:lnSpc>
        <a:spcBef>
          <a:spcPts val="0"/>
        </a:spcBef>
        <a:spcAft>
          <a:spcPts val="0"/>
        </a:spcAft>
        <a:buClrTx/>
        <a:buSzTx/>
        <a:buFontTx/>
        <a:buNone/>
        <a:tabLst/>
        <a:defRPr b="0" baseline="0" cap="none" i="0" spc="0" strike="noStrike" sz="10000" u="none">
          <a:solidFill>
            <a:srgbClr val="3E231A"/>
          </a:solidFill>
          <a:uFillTx/>
          <a:latin typeface="Noteworthy Light"/>
          <a:ea typeface="Noteworthy Light"/>
          <a:cs typeface="Noteworthy Light"/>
          <a:sym typeface="Noteworthy Light"/>
        </a:defRPr>
      </a:lvl8pPr>
      <a:lvl9pPr marL="0" marR="0" indent="0" algn="l" defTabSz="825500" rtl="0" latinLnBrk="0">
        <a:lnSpc>
          <a:spcPct val="100000"/>
        </a:lnSpc>
        <a:spcBef>
          <a:spcPts val="0"/>
        </a:spcBef>
        <a:spcAft>
          <a:spcPts val="0"/>
        </a:spcAft>
        <a:buClrTx/>
        <a:buSzTx/>
        <a:buFontTx/>
        <a:buNone/>
        <a:tabLst/>
        <a:defRPr b="0" baseline="0" cap="none" i="0" spc="0" strike="noStrike" sz="10000" u="none">
          <a:solidFill>
            <a:srgbClr val="3E231A"/>
          </a:solidFill>
          <a:uFillTx/>
          <a:latin typeface="Noteworthy Light"/>
          <a:ea typeface="Noteworthy Light"/>
          <a:cs typeface="Noteworthy Light"/>
          <a:sym typeface="Noteworthy Light"/>
        </a:defRPr>
      </a:lvl9pPr>
    </p:titleStyle>
    <p:bodyStyle>
      <a:lvl1pPr marL="660400" marR="0" indent="-660400" algn="l" defTabSz="825500" rtl="0" latinLnBrk="0">
        <a:lnSpc>
          <a:spcPct val="100000"/>
        </a:lnSpc>
        <a:spcBef>
          <a:spcPts val="4200"/>
        </a:spcBef>
        <a:spcAft>
          <a:spcPts val="0"/>
        </a:spcAft>
        <a:buClrTx/>
        <a:buSzPct val="25000"/>
        <a:buFontTx/>
        <a:buBlip>
          <a:blip r:embed="rId3"/>
        </a:buBlip>
        <a:tabLst/>
        <a:defRPr b="0" baseline="0" cap="none" i="0" spc="0" strike="noStrike" sz="5200" u="none">
          <a:solidFill>
            <a:srgbClr val="3E231A"/>
          </a:solidFill>
          <a:uFillTx/>
          <a:latin typeface="Noteworthy Light"/>
          <a:ea typeface="Noteworthy Light"/>
          <a:cs typeface="Noteworthy Light"/>
          <a:sym typeface="Noteworthy Light"/>
        </a:defRPr>
      </a:lvl1pPr>
      <a:lvl2pPr marL="1320800" marR="0" indent="-660400" algn="l" defTabSz="825500" rtl="0" latinLnBrk="0">
        <a:lnSpc>
          <a:spcPct val="100000"/>
        </a:lnSpc>
        <a:spcBef>
          <a:spcPts val="4200"/>
        </a:spcBef>
        <a:spcAft>
          <a:spcPts val="0"/>
        </a:spcAft>
        <a:buClrTx/>
        <a:buSzPct val="25000"/>
        <a:buFontTx/>
        <a:buBlip>
          <a:blip r:embed="rId3"/>
        </a:buBlip>
        <a:tabLst/>
        <a:defRPr b="0" baseline="0" cap="none" i="0" spc="0" strike="noStrike" sz="5200" u="none">
          <a:solidFill>
            <a:srgbClr val="3E231A"/>
          </a:solidFill>
          <a:uFillTx/>
          <a:latin typeface="Noteworthy Light"/>
          <a:ea typeface="Noteworthy Light"/>
          <a:cs typeface="Noteworthy Light"/>
          <a:sym typeface="Noteworthy Light"/>
        </a:defRPr>
      </a:lvl2pPr>
      <a:lvl3pPr marL="1981200" marR="0" indent="-660400" algn="l" defTabSz="825500" rtl="0" latinLnBrk="0">
        <a:lnSpc>
          <a:spcPct val="100000"/>
        </a:lnSpc>
        <a:spcBef>
          <a:spcPts val="4200"/>
        </a:spcBef>
        <a:spcAft>
          <a:spcPts val="0"/>
        </a:spcAft>
        <a:buClrTx/>
        <a:buSzPct val="25000"/>
        <a:buFontTx/>
        <a:buBlip>
          <a:blip r:embed="rId3"/>
        </a:buBlip>
        <a:tabLst/>
        <a:defRPr b="0" baseline="0" cap="none" i="0" spc="0" strike="noStrike" sz="5200" u="none">
          <a:solidFill>
            <a:srgbClr val="3E231A"/>
          </a:solidFill>
          <a:uFillTx/>
          <a:latin typeface="Noteworthy Light"/>
          <a:ea typeface="Noteworthy Light"/>
          <a:cs typeface="Noteworthy Light"/>
          <a:sym typeface="Noteworthy Light"/>
        </a:defRPr>
      </a:lvl3pPr>
      <a:lvl4pPr marL="2641600" marR="0" indent="-660400" algn="l" defTabSz="825500" rtl="0" latinLnBrk="0">
        <a:lnSpc>
          <a:spcPct val="100000"/>
        </a:lnSpc>
        <a:spcBef>
          <a:spcPts val="4200"/>
        </a:spcBef>
        <a:spcAft>
          <a:spcPts val="0"/>
        </a:spcAft>
        <a:buClrTx/>
        <a:buSzPct val="25000"/>
        <a:buFontTx/>
        <a:buBlip>
          <a:blip r:embed="rId3"/>
        </a:buBlip>
        <a:tabLst/>
        <a:defRPr b="0" baseline="0" cap="none" i="0" spc="0" strike="noStrike" sz="5200" u="none">
          <a:solidFill>
            <a:srgbClr val="3E231A"/>
          </a:solidFill>
          <a:uFillTx/>
          <a:latin typeface="Noteworthy Light"/>
          <a:ea typeface="Noteworthy Light"/>
          <a:cs typeface="Noteworthy Light"/>
          <a:sym typeface="Noteworthy Light"/>
        </a:defRPr>
      </a:lvl4pPr>
      <a:lvl5pPr marL="3302000" marR="0" indent="-660400" algn="l" defTabSz="825500" rtl="0" latinLnBrk="0">
        <a:lnSpc>
          <a:spcPct val="100000"/>
        </a:lnSpc>
        <a:spcBef>
          <a:spcPts val="4200"/>
        </a:spcBef>
        <a:spcAft>
          <a:spcPts val="0"/>
        </a:spcAft>
        <a:buClrTx/>
        <a:buSzPct val="25000"/>
        <a:buFontTx/>
        <a:buBlip>
          <a:blip r:embed="rId3"/>
        </a:buBlip>
        <a:tabLst/>
        <a:defRPr b="0" baseline="0" cap="none" i="0" spc="0" strike="noStrike" sz="5200" u="none">
          <a:solidFill>
            <a:srgbClr val="3E231A"/>
          </a:solidFill>
          <a:uFillTx/>
          <a:latin typeface="Noteworthy Light"/>
          <a:ea typeface="Noteworthy Light"/>
          <a:cs typeface="Noteworthy Light"/>
          <a:sym typeface="Noteworthy Light"/>
        </a:defRPr>
      </a:lvl5pPr>
      <a:lvl6pPr marL="3962400" marR="0" indent="-660400" algn="l" defTabSz="825500" rtl="0" latinLnBrk="0">
        <a:lnSpc>
          <a:spcPct val="100000"/>
        </a:lnSpc>
        <a:spcBef>
          <a:spcPts val="4200"/>
        </a:spcBef>
        <a:spcAft>
          <a:spcPts val="0"/>
        </a:spcAft>
        <a:buClrTx/>
        <a:buSzPct val="25000"/>
        <a:buFontTx/>
        <a:buBlip>
          <a:blip r:embed="rId3"/>
        </a:buBlip>
        <a:tabLst/>
        <a:defRPr b="0" baseline="0" cap="none" i="0" spc="0" strike="noStrike" sz="5200" u="none">
          <a:solidFill>
            <a:srgbClr val="3E231A"/>
          </a:solidFill>
          <a:uFillTx/>
          <a:latin typeface="Noteworthy Light"/>
          <a:ea typeface="Noteworthy Light"/>
          <a:cs typeface="Noteworthy Light"/>
          <a:sym typeface="Noteworthy Light"/>
        </a:defRPr>
      </a:lvl6pPr>
      <a:lvl7pPr marL="4622800" marR="0" indent="-660400" algn="l" defTabSz="825500" rtl="0" latinLnBrk="0">
        <a:lnSpc>
          <a:spcPct val="100000"/>
        </a:lnSpc>
        <a:spcBef>
          <a:spcPts val="4200"/>
        </a:spcBef>
        <a:spcAft>
          <a:spcPts val="0"/>
        </a:spcAft>
        <a:buClrTx/>
        <a:buSzPct val="25000"/>
        <a:buFontTx/>
        <a:buBlip>
          <a:blip r:embed="rId3"/>
        </a:buBlip>
        <a:tabLst/>
        <a:defRPr b="0" baseline="0" cap="none" i="0" spc="0" strike="noStrike" sz="5200" u="none">
          <a:solidFill>
            <a:srgbClr val="3E231A"/>
          </a:solidFill>
          <a:uFillTx/>
          <a:latin typeface="Noteworthy Light"/>
          <a:ea typeface="Noteworthy Light"/>
          <a:cs typeface="Noteworthy Light"/>
          <a:sym typeface="Noteworthy Light"/>
        </a:defRPr>
      </a:lvl7pPr>
      <a:lvl8pPr marL="5283200" marR="0" indent="-660400" algn="l" defTabSz="825500" rtl="0" latinLnBrk="0">
        <a:lnSpc>
          <a:spcPct val="100000"/>
        </a:lnSpc>
        <a:spcBef>
          <a:spcPts val="4200"/>
        </a:spcBef>
        <a:spcAft>
          <a:spcPts val="0"/>
        </a:spcAft>
        <a:buClrTx/>
        <a:buSzPct val="25000"/>
        <a:buFontTx/>
        <a:buBlip>
          <a:blip r:embed="rId3"/>
        </a:buBlip>
        <a:tabLst/>
        <a:defRPr b="0" baseline="0" cap="none" i="0" spc="0" strike="noStrike" sz="5200" u="none">
          <a:solidFill>
            <a:srgbClr val="3E231A"/>
          </a:solidFill>
          <a:uFillTx/>
          <a:latin typeface="Noteworthy Light"/>
          <a:ea typeface="Noteworthy Light"/>
          <a:cs typeface="Noteworthy Light"/>
          <a:sym typeface="Noteworthy Light"/>
        </a:defRPr>
      </a:lvl8pPr>
      <a:lvl9pPr marL="5943600" marR="0" indent="-660400" algn="l" defTabSz="825500" rtl="0" latinLnBrk="0">
        <a:lnSpc>
          <a:spcPct val="100000"/>
        </a:lnSpc>
        <a:spcBef>
          <a:spcPts val="4200"/>
        </a:spcBef>
        <a:spcAft>
          <a:spcPts val="0"/>
        </a:spcAft>
        <a:buClrTx/>
        <a:buSzPct val="25000"/>
        <a:buFontTx/>
        <a:buBlip>
          <a:blip r:embed="rId3"/>
        </a:buBlip>
        <a:tabLst/>
        <a:defRPr b="0" baseline="0" cap="none" i="0" spc="0" strike="noStrike" sz="5200" u="none">
          <a:solidFill>
            <a:srgbClr val="3E231A"/>
          </a:solidFill>
          <a:uFillTx/>
          <a:latin typeface="Noteworthy Light"/>
          <a:ea typeface="Noteworthy Light"/>
          <a:cs typeface="Noteworthy Light"/>
          <a:sym typeface="Noteworthy Light"/>
        </a:defRPr>
      </a:lvl9pPr>
    </p:bodyStyle>
    <p:otherStyle>
      <a:lvl1pPr marL="0" marR="0" indent="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Noteworthy Light"/>
        </a:defRPr>
      </a:lvl1pPr>
      <a:lvl2pPr marL="0" marR="0" indent="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Noteworthy Light"/>
        </a:defRPr>
      </a:lvl2pPr>
      <a:lvl3pPr marL="0" marR="0" indent="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Noteworthy Light"/>
        </a:defRPr>
      </a:lvl3pPr>
      <a:lvl4pPr marL="0" marR="0" indent="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Noteworthy Light"/>
        </a:defRPr>
      </a:lvl4pPr>
      <a:lvl5pPr marL="0" marR="0" indent="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Noteworthy Light"/>
        </a:defRPr>
      </a:lvl5pPr>
      <a:lvl6pPr marL="0" marR="0" indent="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Noteworthy Light"/>
        </a:defRPr>
      </a:lvl6pPr>
      <a:lvl7pPr marL="0" marR="0" indent="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Noteworthy Light"/>
        </a:defRPr>
      </a:lvl7pPr>
      <a:lvl8pPr marL="0" marR="0" indent="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Noteworthy Light"/>
        </a:defRPr>
      </a:lvl8pPr>
      <a:lvl9pPr marL="0" marR="0" indent="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Noteworthy Ligh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1.gif"/><Relationship Id="rId4" Type="http://schemas.openxmlformats.org/officeDocument/2006/relationships/image" Target="../media/image3.jpeg"/><Relationship Id="rId5" Type="http://schemas.openxmlformats.org/officeDocument/2006/relationships/image" Target="../media/image4.jpeg"/><Relationship Id="rId6" Type="http://schemas.openxmlformats.org/officeDocument/2006/relationships/image" Target="../media/image5.jpeg"/><Relationship Id="rId7" Type="http://schemas.openxmlformats.org/officeDocument/2006/relationships/image" Target="../media/image6.jpeg"/><Relationship Id="rId8" Type="http://schemas.openxmlformats.org/officeDocument/2006/relationships/image" Target="../media/image7.jpeg"/><Relationship Id="rId9" Type="http://schemas.openxmlformats.org/officeDocument/2006/relationships/image" Target="../media/image8.jpeg"/></Relationships>

</file>

<file path=ppt/slides/_rels/slide1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5.jpeg"/><Relationship Id="rId3" Type="http://schemas.openxmlformats.org/officeDocument/2006/relationships/image" Target="../media/image16.jpeg"/><Relationship Id="rId4" Type="http://schemas.openxmlformats.org/officeDocument/2006/relationships/image" Target="../media/image5.jpeg"/><Relationship Id="rId5" Type="http://schemas.openxmlformats.org/officeDocument/2006/relationships/image" Target="../media/image17.jpeg"/></Relationships>

</file>

<file path=ppt/slides/_rels/slide1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7.jpeg"/></Relationships>

</file>

<file path=ppt/slides/_rels/slide1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5.jpeg"/></Relationships>

</file>

<file path=ppt/slides/_rels/slide1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6.jpeg"/><Relationship Id="rId3" Type="http://schemas.openxmlformats.org/officeDocument/2006/relationships/image" Target="../media/image5.jpeg"/></Relationships>

</file>

<file path=ppt/slides/_rels/slide1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jpeg"/></Relationships>

</file>

<file path=ppt/slides/_rels/slide1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8.jpeg"/></Relationships>

</file>

<file path=ppt/slides/_rels/slide1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9.jpeg"/></Relationships>

</file>

<file path=ppt/slides/_rels/slide1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0.jpeg"/></Relationships>

</file>

<file path=ppt/slides/_rels/slide18.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1.jpeg"/></Relationships>

</file>

<file path=ppt/slides/_rels/slide19.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1.jpeg"/><Relationship Id="rId3" Type="http://schemas.openxmlformats.org/officeDocument/2006/relationships/image" Target="../media/image22.jpeg"/></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0.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png"/><Relationship Id="rId3" Type="http://schemas.openxmlformats.org/officeDocument/2006/relationships/image" Target="../media/image23.jpeg"/><Relationship Id="rId4" Type="http://schemas.openxmlformats.org/officeDocument/2006/relationships/image" Target="../media/image3.png"/></Relationships>

</file>

<file path=ppt/slides/_rels/slide21.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1.png"/><Relationship Id="rId4" Type="http://schemas.openxmlformats.org/officeDocument/2006/relationships/image" Target="../media/image23.jpeg"/><Relationship Id="rId5" Type="http://schemas.openxmlformats.org/officeDocument/2006/relationships/image" Target="../media/image5.png"/></Relationships>

</file>

<file path=ppt/slides/_rels/slide22.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png"/><Relationship Id="rId3" Type="http://schemas.openxmlformats.org/officeDocument/2006/relationships/image" Target="../media/image23.jpeg"/><Relationship Id="rId4" Type="http://schemas.openxmlformats.org/officeDocument/2006/relationships/image" Target="../media/image6.png"/></Relationships>

</file>

<file path=ppt/slides/_rels/slide23.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png"/><Relationship Id="rId3" Type="http://schemas.openxmlformats.org/officeDocument/2006/relationships/image" Target="../media/image23.jpeg"/><Relationship Id="rId4" Type="http://schemas.openxmlformats.org/officeDocument/2006/relationships/image" Target="../media/image7.png"/></Relationships>

</file>

<file path=ppt/slides/_rels/slide24.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4.jpeg"/><Relationship Id="rId3" Type="http://schemas.openxmlformats.org/officeDocument/2006/relationships/image" Target="../media/image25.jpeg"/></Relationships>

</file>

<file path=ppt/slides/_rels/slide2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5.jpeg"/></Relationships>

</file>

<file path=ppt/slides/_rels/slide3.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9.jpeg"/><Relationship Id="rId3" Type="http://schemas.openxmlformats.org/officeDocument/2006/relationships/image" Target="../media/image2.jpeg"/><Relationship Id="rId4" Type="http://schemas.openxmlformats.org/officeDocument/2006/relationships/image" Target="../media/image10.jpeg"/><Relationship Id="rId5" Type="http://schemas.openxmlformats.org/officeDocument/2006/relationships/image" Target="../media/image11.jpeg"/><Relationship Id="rId6" Type="http://schemas.openxmlformats.org/officeDocument/2006/relationships/image" Target="../media/image12.jpeg"/></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3.jpeg"/></Relationships>

</file>

<file path=ppt/slides/_rels/slide5.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jpeg"/></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jpeg"/></Relationships>

</file>

<file path=ppt/slides/_rels/slide7.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4.jpeg"/></Relationships>

</file>

<file path=ppt/slides/_rels/slide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jpeg"/></Relationships>

</file>

<file path=ppt/slides/_rels/slide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9" name="Έθιμα Χριστουγέννων"/>
          <p:cNvSpPr txBox="1"/>
          <p:nvPr>
            <p:ph type="ctrTitle"/>
          </p:nvPr>
        </p:nvSpPr>
        <p:spPr>
          <a:xfrm>
            <a:off x="1888888" y="-2229326"/>
            <a:ext cx="19621502" cy="4876802"/>
          </a:xfrm>
          <a:prstGeom prst="rect">
            <a:avLst/>
          </a:prstGeom>
        </p:spPr>
        <p:txBody>
          <a:bodyPr/>
          <a:lstStyle/>
          <a:p>
            <a:pPr/>
            <a:r>
              <a:t>Έθιμα Χριστουγέννων</a:t>
            </a:r>
          </a:p>
        </p:txBody>
      </p:sp>
      <p:pic>
        <p:nvPicPr>
          <p:cNvPr id="120" name="κάρτα χριστ..jpg" descr="κάρτα χριστ..jpg"/>
          <p:cNvPicPr>
            <a:picLocks noChangeAspect="1"/>
          </p:cNvPicPr>
          <p:nvPr/>
        </p:nvPicPr>
        <p:blipFill>
          <a:blip r:embed="rId2">
            <a:extLst/>
          </a:blip>
          <a:stretch>
            <a:fillRect/>
          </a:stretch>
        </p:blipFill>
        <p:spPr>
          <a:xfrm>
            <a:off x="39713706" y="15004986"/>
            <a:ext cx="2178082" cy="3025416"/>
          </a:xfrm>
          <a:prstGeom prst="rect">
            <a:avLst/>
          </a:prstGeom>
          <a:ln w="12700">
            <a:miter lim="400000"/>
          </a:ln>
        </p:spPr>
      </p:pic>
      <p:pic>
        <p:nvPicPr>
          <p:cNvPr id="121" name="8188841_1422d.gif" descr="8188841_1422d.gif"/>
          <p:cNvPicPr>
            <a:picLocks noChangeAspect="0"/>
          </p:cNvPicPr>
          <p:nvPr/>
        </p:nvPicPr>
        <p:blipFill>
          <a:blip r:embed="rId3">
            <a:extLst/>
          </a:blip>
          <a:stretch>
            <a:fillRect/>
          </a:stretch>
        </p:blipFill>
        <p:spPr>
          <a:xfrm>
            <a:off x="10888880" y="3220868"/>
            <a:ext cx="4280351" cy="3210263"/>
          </a:xfrm>
          <a:prstGeom prst="rect">
            <a:avLst/>
          </a:prstGeom>
          <a:ln w="12700">
            <a:miter lim="400000"/>
          </a:ln>
        </p:spPr>
      </p:pic>
      <p:pic>
        <p:nvPicPr>
          <p:cNvPr id="122" name="Χριστ. δέντρο.jpeg" descr="Χριστ. δέντρο.jpeg"/>
          <p:cNvPicPr>
            <a:picLocks noChangeAspect="1"/>
          </p:cNvPicPr>
          <p:nvPr/>
        </p:nvPicPr>
        <p:blipFill>
          <a:blip r:embed="rId4">
            <a:extLst/>
          </a:blip>
          <a:stretch>
            <a:fillRect/>
          </a:stretch>
        </p:blipFill>
        <p:spPr>
          <a:xfrm>
            <a:off x="18606774" y="4591603"/>
            <a:ext cx="2590802" cy="3810002"/>
          </a:xfrm>
          <a:prstGeom prst="rect">
            <a:avLst/>
          </a:prstGeom>
          <a:ln w="12700">
            <a:miter lim="400000"/>
          </a:ln>
        </p:spPr>
      </p:pic>
      <p:pic>
        <p:nvPicPr>
          <p:cNvPr id="123" name="εκκλησία.jpg" descr="εκκλησία.jpg"/>
          <p:cNvPicPr>
            <a:picLocks noChangeAspect="1"/>
          </p:cNvPicPr>
          <p:nvPr/>
        </p:nvPicPr>
        <p:blipFill>
          <a:blip r:embed="rId5">
            <a:extLst/>
          </a:blip>
          <a:stretch>
            <a:fillRect/>
          </a:stretch>
        </p:blipFill>
        <p:spPr>
          <a:xfrm>
            <a:off x="10043455" y="8192421"/>
            <a:ext cx="3810002" cy="3810002"/>
          </a:xfrm>
          <a:prstGeom prst="rect">
            <a:avLst/>
          </a:prstGeom>
          <a:ln w="12700">
            <a:miter lim="400000"/>
          </a:ln>
        </p:spPr>
      </p:pic>
      <p:pic>
        <p:nvPicPr>
          <p:cNvPr id="124" name="μελομακάρονα.jpeg" descr="μελομακάρονα.jpeg"/>
          <p:cNvPicPr>
            <a:picLocks noChangeAspect="1"/>
          </p:cNvPicPr>
          <p:nvPr/>
        </p:nvPicPr>
        <p:blipFill>
          <a:blip r:embed="rId6">
            <a:extLst/>
          </a:blip>
          <a:stretch>
            <a:fillRect/>
          </a:stretch>
        </p:blipFill>
        <p:spPr>
          <a:xfrm>
            <a:off x="38821546" y="11108379"/>
            <a:ext cx="3962402" cy="2108202"/>
          </a:xfrm>
          <a:prstGeom prst="rect">
            <a:avLst/>
          </a:prstGeom>
          <a:ln w="12700">
            <a:miter lim="400000"/>
          </a:ln>
        </p:spPr>
      </p:pic>
      <p:pic>
        <p:nvPicPr>
          <p:cNvPr id="125" name="boat.jpg" descr="boat.jpg"/>
          <p:cNvPicPr>
            <a:picLocks noChangeAspect="1"/>
          </p:cNvPicPr>
          <p:nvPr/>
        </p:nvPicPr>
        <p:blipFill>
          <a:blip r:embed="rId7">
            <a:extLst/>
          </a:blip>
          <a:stretch>
            <a:fillRect/>
          </a:stretch>
        </p:blipFill>
        <p:spPr>
          <a:xfrm>
            <a:off x="2467274" y="2844800"/>
            <a:ext cx="3962402" cy="3962400"/>
          </a:xfrm>
          <a:prstGeom prst="rect">
            <a:avLst/>
          </a:prstGeom>
          <a:ln w="12700">
            <a:miter lim="400000"/>
          </a:ln>
        </p:spPr>
      </p:pic>
      <p:pic>
        <p:nvPicPr>
          <p:cNvPr id="126" name="κάλαντα.jpeg" descr="κάλαντα.jpeg"/>
          <p:cNvPicPr>
            <a:picLocks noChangeAspect="1"/>
          </p:cNvPicPr>
          <p:nvPr/>
        </p:nvPicPr>
        <p:blipFill>
          <a:blip r:embed="rId8">
            <a:extLst/>
          </a:blip>
          <a:stretch>
            <a:fillRect/>
          </a:stretch>
        </p:blipFill>
        <p:spPr>
          <a:xfrm>
            <a:off x="4672431" y="8580080"/>
            <a:ext cx="3822702" cy="2146302"/>
          </a:xfrm>
          <a:prstGeom prst="rect">
            <a:avLst/>
          </a:prstGeom>
          <a:ln w="12700">
            <a:miter lim="400000"/>
          </a:ln>
        </p:spPr>
      </p:pic>
      <p:pic>
        <p:nvPicPr>
          <p:cNvPr id="127" name="Γέννησις.jpg" descr="Γέννησις.jpg"/>
          <p:cNvPicPr>
            <a:picLocks noChangeAspect="1"/>
          </p:cNvPicPr>
          <p:nvPr/>
        </p:nvPicPr>
        <p:blipFill>
          <a:blip r:embed="rId9">
            <a:extLst/>
          </a:blip>
          <a:stretch>
            <a:fillRect/>
          </a:stretch>
        </p:blipFill>
        <p:spPr>
          <a:xfrm>
            <a:off x="26800100" y="4588483"/>
            <a:ext cx="8069396" cy="4539035"/>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2" name="Φαγητά και γλυκά των Χριστουγέννων"/>
          <p:cNvSpPr txBox="1"/>
          <p:nvPr>
            <p:ph type="ctrTitle"/>
          </p:nvPr>
        </p:nvSpPr>
        <p:spPr>
          <a:xfrm>
            <a:off x="3010763" y="-2782251"/>
            <a:ext cx="19621502" cy="4876802"/>
          </a:xfrm>
          <a:prstGeom prst="rect">
            <a:avLst/>
          </a:prstGeom>
        </p:spPr>
        <p:txBody>
          <a:bodyPr/>
          <a:lstStyle>
            <a:lvl1pPr>
              <a:defRPr sz="7400"/>
            </a:lvl1pPr>
          </a:lstStyle>
          <a:p>
            <a:pPr/>
            <a:r>
              <a:t>Φαγητά και γλυκά των Χριστουγέννων</a:t>
            </a:r>
          </a:p>
        </p:txBody>
      </p:sp>
      <p:pic>
        <p:nvPicPr>
          <p:cNvPr id="163" name="γαλοπούλα.jpeg" descr="γαλοπούλα.jpeg"/>
          <p:cNvPicPr>
            <a:picLocks noChangeAspect="1"/>
          </p:cNvPicPr>
          <p:nvPr/>
        </p:nvPicPr>
        <p:blipFill>
          <a:blip r:embed="rId2">
            <a:extLst/>
          </a:blip>
          <a:stretch>
            <a:fillRect/>
          </a:stretch>
        </p:blipFill>
        <p:spPr>
          <a:xfrm>
            <a:off x="11495193" y="2784805"/>
            <a:ext cx="5775630" cy="3617703"/>
          </a:xfrm>
          <a:prstGeom prst="rect">
            <a:avLst/>
          </a:prstGeom>
          <a:ln w="12700">
            <a:miter lim="400000"/>
          </a:ln>
        </p:spPr>
      </p:pic>
      <p:pic>
        <p:nvPicPr>
          <p:cNvPr id="164" name="κουραμπιέδες.jpg" descr="κουραμπιέδες.jpg"/>
          <p:cNvPicPr>
            <a:picLocks noChangeAspect="1"/>
          </p:cNvPicPr>
          <p:nvPr/>
        </p:nvPicPr>
        <p:blipFill>
          <a:blip r:embed="rId3">
            <a:extLst/>
          </a:blip>
          <a:stretch>
            <a:fillRect/>
          </a:stretch>
        </p:blipFill>
        <p:spPr>
          <a:xfrm>
            <a:off x="12260856" y="6787960"/>
            <a:ext cx="6502403" cy="4876803"/>
          </a:xfrm>
          <a:prstGeom prst="rect">
            <a:avLst/>
          </a:prstGeom>
          <a:ln w="12700">
            <a:miter lim="400000"/>
          </a:ln>
        </p:spPr>
      </p:pic>
      <p:pic>
        <p:nvPicPr>
          <p:cNvPr id="165" name="μελομακάρονα.jpeg" descr="μελομακάρονα.jpeg"/>
          <p:cNvPicPr>
            <a:picLocks noChangeAspect="1"/>
          </p:cNvPicPr>
          <p:nvPr/>
        </p:nvPicPr>
        <p:blipFill>
          <a:blip r:embed="rId4">
            <a:extLst/>
          </a:blip>
          <a:stretch>
            <a:fillRect/>
          </a:stretch>
        </p:blipFill>
        <p:spPr>
          <a:xfrm>
            <a:off x="2500989" y="7483048"/>
            <a:ext cx="6962793" cy="3704564"/>
          </a:xfrm>
          <a:prstGeom prst="rect">
            <a:avLst/>
          </a:prstGeom>
          <a:ln w="12700">
            <a:miter lim="400000"/>
          </a:ln>
        </p:spPr>
      </p:pic>
      <p:pic>
        <p:nvPicPr>
          <p:cNvPr id="166" name="Χριστόψωμο.jpg" descr="Χριστόψωμο.jpg"/>
          <p:cNvPicPr>
            <a:picLocks noChangeAspect="1"/>
          </p:cNvPicPr>
          <p:nvPr/>
        </p:nvPicPr>
        <p:blipFill>
          <a:blip r:embed="rId5">
            <a:extLst/>
          </a:blip>
          <a:stretch>
            <a:fillRect/>
          </a:stretch>
        </p:blipFill>
        <p:spPr>
          <a:xfrm>
            <a:off x="2823441" y="2307686"/>
            <a:ext cx="5381248" cy="4349842"/>
          </a:xfrm>
          <a:prstGeom prst="rect">
            <a:avLst/>
          </a:prstGeom>
          <a:ln w="12700">
            <a:miter lim="400000"/>
          </a:ln>
        </p:spPr>
      </p:pic>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8" name="Χριστόψωμο"/>
          <p:cNvSpPr txBox="1"/>
          <p:nvPr>
            <p:ph type="ctrTitle"/>
          </p:nvPr>
        </p:nvSpPr>
        <p:spPr>
          <a:xfrm>
            <a:off x="1573158" y="-2478142"/>
            <a:ext cx="19621502" cy="4876802"/>
          </a:xfrm>
          <a:prstGeom prst="rect">
            <a:avLst/>
          </a:prstGeom>
        </p:spPr>
        <p:txBody>
          <a:bodyPr/>
          <a:lstStyle/>
          <a:p>
            <a:pPr/>
            <a:r>
              <a:t>Χριστόψωμο</a:t>
            </a:r>
          </a:p>
        </p:txBody>
      </p:sp>
      <p:sp>
        <p:nvSpPr>
          <p:cNvPr id="169" name="Το “ψωμί του Χριστού” ζυμώνεται την παραμονή των Χριστουγέννων με ιδιαίτερη ευλάβεια. Απαραίτητο στολίδι του είναι ο χαραγμένος σταυρός. Ανήμερα των Χριστουγέννων ο νοικοκύρης του σπιτιού,παίρνει το χριστόψωμο,το σταυρώνει,το κόβει και το μοιράζει σε όλο"/>
          <p:cNvSpPr txBox="1"/>
          <p:nvPr>
            <p:ph type="subTitle" sz="quarter" idx="1"/>
          </p:nvPr>
        </p:nvSpPr>
        <p:spPr>
          <a:prstGeom prst="rect">
            <a:avLst/>
          </a:prstGeom>
        </p:spPr>
        <p:txBody>
          <a:bodyPr/>
          <a:lstStyle>
            <a:lvl1pPr defTabSz="462280">
              <a:defRPr sz="2800"/>
            </a:lvl1pPr>
          </a:lstStyle>
          <a:p>
            <a:pPr/>
            <a:r>
              <a:t>Το “ψωμί του Χριστού” ζυμώνεται την παραμονή των Χριστουγέννων με ιδιαίτερη ευλάβεια. Απαραίτητο στολίδι του είναι ο χαραγμένος σταυρός. Ανήμερα των Χριστουγέννων ο νοικοκύρης του σπιτιού,παίρνει το χριστόψωμο,το σταυρώνει,το κόβει και το μοιράζει σε όλους όσοι παρευρίσκονται στο τραπέζι,σαν συμβολισμό της Θείας Κοινωνίας,όπου ο Χριστός έδωσε τον Άρτο σε όλη την ανθρώπινη οικογένειά Του.</a:t>
            </a:r>
          </a:p>
        </p:txBody>
      </p:sp>
      <p:pic>
        <p:nvPicPr>
          <p:cNvPr id="170" name="Χριστόψωμο.jpg" descr="Χριστόψωμο.jpg"/>
          <p:cNvPicPr>
            <a:picLocks noChangeAspect="1"/>
          </p:cNvPicPr>
          <p:nvPr/>
        </p:nvPicPr>
        <p:blipFill>
          <a:blip r:embed="rId2">
            <a:extLst/>
          </a:blip>
          <a:stretch>
            <a:fillRect/>
          </a:stretch>
        </p:blipFill>
        <p:spPr>
          <a:xfrm>
            <a:off x="9116224" y="2518877"/>
            <a:ext cx="5159091" cy="4170265"/>
          </a:xfrm>
          <a:prstGeom prst="rect">
            <a:avLst/>
          </a:prstGeom>
          <a:ln w="12700">
            <a:miter lim="400000"/>
          </a:ln>
        </p:spPr>
      </p:pic>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2" name="Γαλοπούλα"/>
          <p:cNvSpPr txBox="1"/>
          <p:nvPr>
            <p:ph type="ctrTitle"/>
          </p:nvPr>
        </p:nvSpPr>
        <p:spPr>
          <a:xfrm>
            <a:off x="2381250" y="-2395204"/>
            <a:ext cx="19621500" cy="4876803"/>
          </a:xfrm>
          <a:prstGeom prst="rect">
            <a:avLst/>
          </a:prstGeom>
        </p:spPr>
        <p:txBody>
          <a:bodyPr/>
          <a:lstStyle>
            <a:lvl1pPr>
              <a:defRPr sz="7400"/>
            </a:lvl1pPr>
          </a:lstStyle>
          <a:p>
            <a:pPr/>
            <a:r>
              <a:t>Γαλοπούλα</a:t>
            </a:r>
          </a:p>
        </p:txBody>
      </p:sp>
      <p:sp>
        <p:nvSpPr>
          <p:cNvPr id="173" name="Κάποιοι λένε ότι το έθιμο της γαλοπούλας έρχεται από το Μεξικό ενώ κάποιοι άλλοι υποστηρίζουν ότι οι γαλοπούλες εμφανίστηκαν πρώτη φορά στη Μακεδονία. Σήμερα οι νοικοκυρές μαγειρεύουν τη γαλοπούλα  και τη γεμίζουν με ρύζι,κουκουνάρι,σταφίδες,κάστανα."/>
          <p:cNvSpPr txBox="1"/>
          <p:nvPr>
            <p:ph type="subTitle" sz="quarter" idx="1"/>
          </p:nvPr>
        </p:nvSpPr>
        <p:spPr>
          <a:prstGeom prst="rect">
            <a:avLst/>
          </a:prstGeom>
        </p:spPr>
        <p:txBody>
          <a:bodyPr/>
          <a:lstStyle>
            <a:lvl1pPr defTabSz="528319">
              <a:defRPr sz="3200"/>
            </a:lvl1pPr>
          </a:lstStyle>
          <a:p>
            <a:pPr/>
            <a:r>
              <a:t>Κάποιοι λένε ότι το έθιμο της γαλοπούλας έρχεται από το Μεξικό ενώ κάποιοι άλλοι υποστηρίζουν ότι οι γαλοπούλες εμφανίστηκαν πρώτη φορά στη Μακεδονία. Σήμερα οι νοικοκυρές μαγειρεύουν τη γαλοπούλα  και τη γεμίζουν με ρύζι,κουκουνάρι,σταφίδες,κάστανα.</a:t>
            </a:r>
          </a:p>
        </p:txBody>
      </p:sp>
      <p:pic>
        <p:nvPicPr>
          <p:cNvPr id="174" name="γαλοπούλα.jpeg" descr="γαλοπούλα.jpeg"/>
          <p:cNvPicPr>
            <a:picLocks noChangeAspect="1"/>
          </p:cNvPicPr>
          <p:nvPr/>
        </p:nvPicPr>
        <p:blipFill>
          <a:blip r:embed="rId2">
            <a:extLst/>
          </a:blip>
          <a:stretch>
            <a:fillRect/>
          </a:stretch>
        </p:blipFill>
        <p:spPr>
          <a:xfrm>
            <a:off x="9142504" y="2956524"/>
            <a:ext cx="6098991" cy="3820249"/>
          </a:xfrm>
          <a:prstGeom prst="rect">
            <a:avLst/>
          </a:prstGeom>
          <a:ln w="12700">
            <a:miter lim="400000"/>
          </a:ln>
        </p:spPr>
      </p:pic>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6" name="Μελομακάρονα- Κουραμπιέδες"/>
          <p:cNvSpPr txBox="1"/>
          <p:nvPr>
            <p:ph type="ctrTitle"/>
          </p:nvPr>
        </p:nvSpPr>
        <p:spPr>
          <a:xfrm>
            <a:off x="2381250" y="-2312265"/>
            <a:ext cx="19621500" cy="4876803"/>
          </a:xfrm>
          <a:prstGeom prst="rect">
            <a:avLst/>
          </a:prstGeom>
        </p:spPr>
        <p:txBody>
          <a:bodyPr/>
          <a:lstStyle/>
          <a:p>
            <a:pPr/>
            <a:r>
              <a:t>Μελομακάρονα- Κουραμπιέδες</a:t>
            </a:r>
          </a:p>
        </p:txBody>
      </p:sp>
      <p:sp>
        <p:nvSpPr>
          <p:cNvPr id="177" name="Τα μαλομακάρονα καθιερώθηκαν ως χριστουγεννιάτικο γλυκό επειδή έχον μέλι που θεωρείται ως σύμβολο καλής ζωής και δημιουργίας.Αυτά ,δηλαδή,που περιμένουμε να μας φέρει  η νέα χρονιά.…"/>
          <p:cNvSpPr txBox="1"/>
          <p:nvPr>
            <p:ph type="subTitle" sz="quarter" idx="1"/>
          </p:nvPr>
        </p:nvSpPr>
        <p:spPr>
          <a:prstGeom prst="rect">
            <a:avLst/>
          </a:prstGeom>
        </p:spPr>
        <p:txBody>
          <a:bodyPr/>
          <a:lstStyle/>
          <a:p>
            <a:pPr defTabSz="528319">
              <a:defRPr sz="3200"/>
            </a:pPr>
            <a:r>
              <a:t>Τα μαλομακάρονα καθιερώθηκαν ως χριστουγεννιάτικο γλυκό επειδή έχον μέλι που θεωρείται ως σύμβολο καλής ζωής και δημιουργίας.Αυτά ,δηλαδή,που περιμένουμε να μας φέρει  η νέα χρονιά.   </a:t>
            </a:r>
          </a:p>
          <a:p>
            <a:pPr defTabSz="528319">
              <a:defRPr sz="3200"/>
            </a:pPr>
            <a:r>
              <a:t>Οι κουραμπιέδες είναι το γλυκό που ετοιμάζεται σε κάθε χαρούμενη στιγμή </a:t>
            </a:r>
          </a:p>
        </p:txBody>
      </p:sp>
      <p:pic>
        <p:nvPicPr>
          <p:cNvPr id="178" name="κουραμπιέδες.jpg" descr="κουραμπιέδες.jpg"/>
          <p:cNvPicPr>
            <a:picLocks noChangeAspect="1"/>
          </p:cNvPicPr>
          <p:nvPr/>
        </p:nvPicPr>
        <p:blipFill>
          <a:blip r:embed="rId2">
            <a:extLst/>
          </a:blip>
          <a:stretch>
            <a:fillRect/>
          </a:stretch>
        </p:blipFill>
        <p:spPr>
          <a:xfrm>
            <a:off x="14043556" y="3087594"/>
            <a:ext cx="4755534" cy="3566651"/>
          </a:xfrm>
          <a:prstGeom prst="rect">
            <a:avLst/>
          </a:prstGeom>
          <a:ln w="12700">
            <a:miter lim="400000"/>
          </a:ln>
        </p:spPr>
      </p:pic>
      <p:pic>
        <p:nvPicPr>
          <p:cNvPr id="179" name="μελομακάρονα.jpeg" descr="μελομακάρονα.jpeg"/>
          <p:cNvPicPr>
            <a:picLocks noChangeAspect="1"/>
          </p:cNvPicPr>
          <p:nvPr/>
        </p:nvPicPr>
        <p:blipFill>
          <a:blip r:embed="rId3">
            <a:extLst/>
          </a:blip>
          <a:stretch>
            <a:fillRect/>
          </a:stretch>
        </p:blipFill>
        <p:spPr>
          <a:xfrm>
            <a:off x="5810182" y="3287067"/>
            <a:ext cx="6439681" cy="3426242"/>
          </a:xfrm>
          <a:prstGeom prst="rect">
            <a:avLst/>
          </a:prstGeom>
          <a:ln w="12700">
            <a:miter lim="400000"/>
          </a:ln>
        </p:spPr>
      </p:pic>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1" name="Η Γέννηση του Χριστού"/>
          <p:cNvSpPr txBox="1"/>
          <p:nvPr>
            <p:ph type="ctrTitle"/>
          </p:nvPr>
        </p:nvSpPr>
        <p:spPr>
          <a:xfrm>
            <a:off x="3259580" y="-1925217"/>
            <a:ext cx="19621503" cy="4876802"/>
          </a:xfrm>
          <a:prstGeom prst="rect">
            <a:avLst/>
          </a:prstGeom>
        </p:spPr>
        <p:txBody>
          <a:bodyPr/>
          <a:lstStyle/>
          <a:p>
            <a:pPr/>
            <a:r>
              <a:t>Η Γέννηση του Χριστού</a:t>
            </a:r>
          </a:p>
        </p:txBody>
      </p:sp>
      <p:pic>
        <p:nvPicPr>
          <p:cNvPr id="182" name="Γέννησις.jpg" descr="Γέννησις.jpg"/>
          <p:cNvPicPr>
            <a:picLocks noChangeAspect="1"/>
          </p:cNvPicPr>
          <p:nvPr/>
        </p:nvPicPr>
        <p:blipFill>
          <a:blip r:embed="rId2">
            <a:extLst/>
          </a:blip>
          <a:stretch>
            <a:fillRect/>
          </a:stretch>
        </p:blipFill>
        <p:spPr>
          <a:xfrm>
            <a:off x="4306949" y="3017318"/>
            <a:ext cx="16256002" cy="9144002"/>
          </a:xfrm>
          <a:prstGeom prst="rect">
            <a:avLst/>
          </a:prstGeom>
          <a:ln w="12700">
            <a:miter lim="400000"/>
          </a:ln>
        </p:spPr>
      </p:pic>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4" name="Το αστέρι της Βηθλεέμ"/>
          <p:cNvSpPr txBox="1"/>
          <p:nvPr>
            <p:ph type="ctrTitle"/>
          </p:nvPr>
        </p:nvSpPr>
        <p:spPr>
          <a:xfrm>
            <a:off x="2381250" y="-2118742"/>
            <a:ext cx="19621500" cy="4876803"/>
          </a:xfrm>
          <a:prstGeom prst="rect">
            <a:avLst/>
          </a:prstGeom>
        </p:spPr>
        <p:txBody>
          <a:bodyPr/>
          <a:lstStyle>
            <a:lvl1pPr>
              <a:defRPr sz="7400"/>
            </a:lvl1pPr>
          </a:lstStyle>
          <a:p>
            <a:pPr/>
            <a:r>
              <a:t>Το αστέρι της Βηθλεέμ</a:t>
            </a:r>
          </a:p>
        </p:txBody>
      </p:sp>
      <p:sp>
        <p:nvSpPr>
          <p:cNvPr id="185" name="Το αστέρι  οδήγησε τους Μάγους στη Βηθλεέμ. Συμβολίζει την ελπίδα για καλή τύχη και την ελπίδα για κοινωνική καταξίωση."/>
          <p:cNvSpPr txBox="1"/>
          <p:nvPr>
            <p:ph type="subTitle" sz="quarter" idx="1"/>
          </p:nvPr>
        </p:nvSpPr>
        <p:spPr>
          <a:prstGeom prst="rect">
            <a:avLst/>
          </a:prstGeom>
        </p:spPr>
        <p:txBody>
          <a:bodyPr/>
          <a:lstStyle>
            <a:lvl1pPr defTabSz="792479">
              <a:defRPr sz="4800"/>
            </a:lvl1pPr>
          </a:lstStyle>
          <a:p>
            <a:pPr/>
            <a:r>
              <a:t>Το αστέρι  οδήγησε τους Μάγους στη Βηθλεέμ. Συμβολίζει την ελπίδα για καλή τύχη και την ελπίδα για κοινωνική καταξίωση.</a:t>
            </a:r>
          </a:p>
        </p:txBody>
      </p:sp>
      <p:pic>
        <p:nvPicPr>
          <p:cNvPr id="186" name="αστέρι.jpeg" descr="αστέρι.jpeg"/>
          <p:cNvPicPr>
            <a:picLocks noChangeAspect="1"/>
          </p:cNvPicPr>
          <p:nvPr/>
        </p:nvPicPr>
        <p:blipFill>
          <a:blip r:embed="rId2">
            <a:extLst/>
          </a:blip>
          <a:stretch>
            <a:fillRect/>
          </a:stretch>
        </p:blipFill>
        <p:spPr>
          <a:xfrm>
            <a:off x="9283451" y="2927014"/>
            <a:ext cx="5521069" cy="4310972"/>
          </a:xfrm>
          <a:prstGeom prst="rect">
            <a:avLst/>
          </a:prstGeom>
          <a:ln w="12700">
            <a:miter lim="400000"/>
          </a:ln>
        </p:spPr>
      </p:pic>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8" name="Οι Άγγελοι των Χριστουγέννων"/>
          <p:cNvSpPr txBox="1"/>
          <p:nvPr>
            <p:ph type="ctrTitle"/>
          </p:nvPr>
        </p:nvSpPr>
        <p:spPr>
          <a:xfrm>
            <a:off x="3093702" y="-2699312"/>
            <a:ext cx="19621502" cy="4876802"/>
          </a:xfrm>
          <a:prstGeom prst="rect">
            <a:avLst/>
          </a:prstGeom>
        </p:spPr>
        <p:txBody>
          <a:bodyPr/>
          <a:lstStyle>
            <a:lvl1pPr>
              <a:defRPr sz="7400"/>
            </a:lvl1pPr>
          </a:lstStyle>
          <a:p>
            <a:pPr/>
            <a:r>
              <a:t>Οι Άγγελοι των Χριστουγέννων</a:t>
            </a:r>
          </a:p>
        </p:txBody>
      </p:sp>
      <p:sp>
        <p:nvSpPr>
          <p:cNvPr id="189" name="Όταν γεννήθηκε ο Χριστός οι άγγελοι ήταν πολύ χαρούμενοι και έψαλλαν “Δόξα εν υψίστοις Θεώ και επί γης ειρήνη εν ανθρώποις ευδοκία”. Οι άγγελοι ήταν αυτοί που ενημέρωσαν τους βοσκούς για τη γέννηση του Θεανθρώπου."/>
          <p:cNvSpPr txBox="1"/>
          <p:nvPr>
            <p:ph type="subTitle" sz="quarter" idx="1"/>
          </p:nvPr>
        </p:nvSpPr>
        <p:spPr>
          <a:prstGeom prst="rect">
            <a:avLst/>
          </a:prstGeom>
        </p:spPr>
        <p:txBody>
          <a:bodyPr/>
          <a:lstStyle>
            <a:lvl1pPr defTabSz="553084">
              <a:defRPr sz="3300"/>
            </a:lvl1pPr>
          </a:lstStyle>
          <a:p>
            <a:pPr/>
            <a:r>
              <a:t>Όταν γεννήθηκε ο Χριστός οι άγγελοι ήταν πολύ χαρούμενοι και έψαλλαν “Δόξα εν υψίστοις Θεώ και επί γης ειρήνη εν ανθρώποις ευδοκία”. Οι άγγελοι ήταν αυτοί που ενημέρωσαν τους βοσκούς για τη γέννηση του Θεανθρώπου.</a:t>
            </a:r>
          </a:p>
        </p:txBody>
      </p:sp>
      <p:pic>
        <p:nvPicPr>
          <p:cNvPr id="190" name="αγγελάκια.jpeg" descr="αγγελάκια.jpeg"/>
          <p:cNvPicPr>
            <a:picLocks noChangeAspect="1"/>
          </p:cNvPicPr>
          <p:nvPr/>
        </p:nvPicPr>
        <p:blipFill>
          <a:blip r:embed="rId2">
            <a:extLst/>
          </a:blip>
          <a:stretch>
            <a:fillRect/>
          </a:stretch>
        </p:blipFill>
        <p:spPr>
          <a:xfrm>
            <a:off x="11205460" y="2214368"/>
            <a:ext cx="3066944" cy="5000451"/>
          </a:xfrm>
          <a:prstGeom prst="rect">
            <a:avLst/>
          </a:prstGeom>
          <a:ln w="12700">
            <a:miter lim="400000"/>
          </a:ln>
        </p:spPr>
      </p:pic>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2" name="Οι 3 Μάγοι"/>
          <p:cNvSpPr txBox="1"/>
          <p:nvPr>
            <p:ph type="ctrTitle"/>
          </p:nvPr>
        </p:nvSpPr>
        <p:spPr>
          <a:xfrm>
            <a:off x="1987852" y="-2395204"/>
            <a:ext cx="19621502" cy="4876803"/>
          </a:xfrm>
          <a:prstGeom prst="rect">
            <a:avLst/>
          </a:prstGeom>
        </p:spPr>
        <p:txBody>
          <a:bodyPr/>
          <a:lstStyle>
            <a:lvl1pPr>
              <a:defRPr sz="7400"/>
            </a:lvl1pPr>
          </a:lstStyle>
          <a:p>
            <a:pPr/>
            <a:r>
              <a:t>Οι 3 Μάγοι</a:t>
            </a:r>
          </a:p>
        </p:txBody>
      </p:sp>
      <p:sp>
        <p:nvSpPr>
          <p:cNvPr id="193" name="Οι 3 Μάγοι (Σοφοί -βασιλικοί σύμβουλοι) ήρθαν από την Περσία για να προσκυνήσουν τον Χριστό.Τους οδηγούσε ένα μεγάλο αστέρι.  Τα ονόματά τους ήταν ο γέρντας Μελχιόρ,ο νεαρός Γκασπάρ και ο μελαμψός Βαλτάσαρ .Τα δώρα που έφεραν στον Χριστό ήταν χρυσό(Τον τ"/>
          <p:cNvSpPr txBox="1"/>
          <p:nvPr>
            <p:ph type="subTitle" sz="quarter" idx="1"/>
          </p:nvPr>
        </p:nvSpPr>
        <p:spPr>
          <a:prstGeom prst="rect">
            <a:avLst/>
          </a:prstGeom>
        </p:spPr>
        <p:txBody>
          <a:bodyPr/>
          <a:lstStyle>
            <a:lvl1pPr defTabSz="470534">
              <a:defRPr sz="2800"/>
            </a:lvl1pPr>
          </a:lstStyle>
          <a:p>
            <a:pPr/>
            <a:r>
              <a:t>Οι 3 Μάγοι (Σοφοί -βασιλικοί σύμβουλοι) ήρθαν από την Περσία για να προσκυνήσουν τον Χριστό.Τους οδηγούσε ένα μεγάλο αστέρι.  Τα ονόματά τους ήταν ο γέρντας Μελχιόρ,ο νεαρός Γκασπάρ και ο μελαμψός Βαλτάσαρ .Τα δώρα που έφεραν στον Χριστό ήταν χρυσό(Τον τιμούσαν σαν βασιλιά) ,λιβάνι ( σύμβολο Θείας καταγωγής) και σμύρνα (Θυσία του Χριστού για τη σωτηρία των ανθρώπων)αντίστοιχα.</a:t>
            </a:r>
          </a:p>
        </p:txBody>
      </p:sp>
      <p:pic>
        <p:nvPicPr>
          <p:cNvPr id="194" name="3 MAGOS.JPG" descr="3 MAGOS.JPG"/>
          <p:cNvPicPr>
            <a:picLocks noChangeAspect="1"/>
          </p:cNvPicPr>
          <p:nvPr/>
        </p:nvPicPr>
        <p:blipFill>
          <a:blip r:embed="rId2">
            <a:extLst/>
          </a:blip>
          <a:stretch>
            <a:fillRect/>
          </a:stretch>
        </p:blipFill>
        <p:spPr>
          <a:xfrm>
            <a:off x="8663240" y="2724942"/>
            <a:ext cx="5711218" cy="4283413"/>
          </a:xfrm>
          <a:prstGeom prst="rect">
            <a:avLst/>
          </a:prstGeom>
          <a:ln w="12700">
            <a:miter lim="400000"/>
          </a:ln>
        </p:spPr>
      </p:pic>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6" name="Διπλό κλικ για αλλαγή"/>
          <p:cNvSpPr txBox="1"/>
          <p:nvPr>
            <p:ph type="title"/>
          </p:nvPr>
        </p:nvSpPr>
        <p:spPr>
          <a:prstGeom prst="rect">
            <a:avLst/>
          </a:prstGeom>
        </p:spPr>
        <p:txBody>
          <a:bodyPr/>
          <a:lstStyle/>
          <a:p>
            <a:pPr/>
          </a:p>
        </p:txBody>
      </p:sp>
      <p:pic>
        <p:nvPicPr>
          <p:cNvPr id="197" name="τα κάλαντα Λύτρας.jpeg" descr="τα κάλαντα Λύτρας.jpeg"/>
          <p:cNvPicPr>
            <a:picLocks noChangeAspect="1"/>
          </p:cNvPicPr>
          <p:nvPr/>
        </p:nvPicPr>
        <p:blipFill>
          <a:blip r:embed="rId2">
            <a:extLst/>
          </a:blip>
          <a:stretch>
            <a:fillRect/>
          </a:stretch>
        </p:blipFill>
        <p:spPr>
          <a:xfrm>
            <a:off x="971966" y="958433"/>
            <a:ext cx="22440068" cy="11799134"/>
          </a:xfrm>
          <a:prstGeom prst="rect">
            <a:avLst/>
          </a:prstGeom>
          <a:ln w="12700">
            <a:miter lim="400000"/>
          </a:ln>
        </p:spPr>
      </p:pic>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9" name="Τι λείπει;"/>
          <p:cNvSpPr txBox="1"/>
          <p:nvPr>
            <p:ph type="title"/>
          </p:nvPr>
        </p:nvSpPr>
        <p:spPr>
          <a:prstGeom prst="rect">
            <a:avLst/>
          </a:prstGeom>
        </p:spPr>
        <p:txBody>
          <a:bodyPr/>
          <a:lstStyle/>
          <a:p>
            <a:pPr/>
            <a:r>
              <a:t>Τι λείπει;</a:t>
            </a:r>
          </a:p>
        </p:txBody>
      </p:sp>
      <p:pic>
        <p:nvPicPr>
          <p:cNvPr id="200" name="τα κάλαντα Λύτρας.jpeg" descr="τα κάλαντα Λύτρας.jpeg"/>
          <p:cNvPicPr>
            <a:picLocks noChangeAspect="1"/>
          </p:cNvPicPr>
          <p:nvPr/>
        </p:nvPicPr>
        <p:blipFill>
          <a:blip r:embed="rId2">
            <a:extLst/>
          </a:blip>
          <a:stretch>
            <a:fillRect/>
          </a:stretch>
        </p:blipFill>
        <p:spPr>
          <a:xfrm>
            <a:off x="1084495" y="4599401"/>
            <a:ext cx="11027285" cy="5798219"/>
          </a:xfrm>
          <a:prstGeom prst="rect">
            <a:avLst/>
          </a:prstGeom>
          <a:ln w="12700">
            <a:miter lim="400000"/>
          </a:ln>
        </p:spPr>
      </p:pic>
      <p:pic>
        <p:nvPicPr>
          <p:cNvPr id="201" name="τα κάλαντα Λύτρας final.jpg" descr="τα κάλαντα Λύτρας final.jpg"/>
          <p:cNvPicPr>
            <a:picLocks noChangeAspect="1"/>
          </p:cNvPicPr>
          <p:nvPr/>
        </p:nvPicPr>
        <p:blipFill>
          <a:blip r:embed="rId3">
            <a:extLst/>
          </a:blip>
          <a:stretch>
            <a:fillRect/>
          </a:stretch>
        </p:blipFill>
        <p:spPr>
          <a:xfrm>
            <a:off x="12672948" y="4599401"/>
            <a:ext cx="11027285" cy="5798219"/>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29" name="Εικόνα" descr="Εικόνα"/>
          <p:cNvPicPr>
            <a:picLocks noChangeAspect="1"/>
          </p:cNvPicPr>
          <p:nvPr>
            <p:ph type="pic" idx="13"/>
          </p:nvPr>
        </p:nvPicPr>
        <p:blipFill>
          <a:blip r:embed="rId2">
            <a:extLst/>
          </a:blip>
          <a:stretch>
            <a:fillRect/>
          </a:stretch>
        </p:blipFill>
        <p:spPr>
          <a:prstGeom prst="rect">
            <a:avLst/>
          </a:prstGeom>
        </p:spPr>
      </p:pic>
      <p:sp>
        <p:nvSpPr>
          <p:cNvPr id="130" name="Διπλό κλικ για αλλαγή"/>
          <p:cNvSpPr txBox="1"/>
          <p:nvPr>
            <p:ph type="title"/>
          </p:nvPr>
        </p:nvSpPr>
        <p:spPr>
          <a:prstGeom prst="rect">
            <a:avLst/>
          </a:prstGeom>
        </p:spPr>
        <p:txBody>
          <a:bodyPr/>
          <a:lstStyle/>
          <a:p>
            <a:pPr defTabSz="734694">
              <a:defRPr sz="8900"/>
            </a:pPr>
          </a:p>
        </p:txBody>
      </p:sp>
      <p:sp>
        <p:nvSpPr>
          <p:cNvPr id="131" name="Διπλό κλικ για αλλαγή"/>
          <p:cNvSpPr txBox="1"/>
          <p:nvPr>
            <p:ph type="body" sz="quarter" idx="1"/>
          </p:nvPr>
        </p:nvSpPr>
        <p:spPr>
          <a:prstGeom prst="rect">
            <a:avLst/>
          </a:prstGeom>
        </p:spPr>
        <p:txBody>
          <a:bodyPr/>
          <a:lstStyle/>
          <a:p>
            <a:pPr/>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03" name="Εικόνα" descr="Εικόνα"/>
          <p:cNvPicPr>
            <a:picLocks noChangeAspect="1"/>
          </p:cNvPicPr>
          <p:nvPr>
            <p:ph type="pic" idx="13"/>
          </p:nvPr>
        </p:nvPicPr>
        <p:blipFill>
          <a:blip r:embed="rId2">
            <a:extLst/>
          </a:blip>
          <a:stretch>
            <a:fillRect/>
          </a:stretch>
        </p:blipFill>
        <p:spPr>
          <a:xfrm>
            <a:off x="25295060" y="11363680"/>
            <a:ext cx="870427" cy="574320"/>
          </a:xfrm>
          <a:prstGeom prst="rect">
            <a:avLst/>
          </a:prstGeom>
        </p:spPr>
      </p:pic>
      <p:sp>
        <p:nvSpPr>
          <p:cNvPr id="204" name="Πόσα παιδιά ψάλλουν τα κάλαντα;"/>
          <p:cNvSpPr txBox="1"/>
          <p:nvPr>
            <p:ph type="title"/>
          </p:nvPr>
        </p:nvSpPr>
        <p:spPr>
          <a:xfrm>
            <a:off x="1630433" y="2991329"/>
            <a:ext cx="10502901" cy="5626101"/>
          </a:xfrm>
          <a:prstGeom prst="rect">
            <a:avLst/>
          </a:prstGeom>
        </p:spPr>
        <p:txBody>
          <a:bodyPr/>
          <a:lstStyle>
            <a:lvl1pPr>
              <a:defRPr sz="4700"/>
            </a:lvl1pPr>
          </a:lstStyle>
          <a:p>
            <a:pPr/>
            <a:r>
              <a:t>Πόσα παιδιά ψάλλουν τα κάλαντα;</a:t>
            </a:r>
          </a:p>
        </p:txBody>
      </p:sp>
      <p:sp>
        <p:nvSpPr>
          <p:cNvPr id="205" name="Πόσα παιδιά παίζουν φλογέρα;"/>
          <p:cNvSpPr txBox="1"/>
          <p:nvPr>
            <p:ph type="body" sz="quarter" idx="1"/>
          </p:nvPr>
        </p:nvSpPr>
        <p:spPr>
          <a:xfrm>
            <a:off x="1373759" y="9290145"/>
            <a:ext cx="10502901" cy="4216401"/>
          </a:xfrm>
          <a:prstGeom prst="rect">
            <a:avLst/>
          </a:prstGeom>
        </p:spPr>
        <p:txBody>
          <a:bodyPr/>
          <a:lstStyle>
            <a:lvl1pPr>
              <a:defRPr sz="4700"/>
            </a:lvl1pPr>
          </a:lstStyle>
          <a:p>
            <a:pPr/>
            <a:r>
              <a:t>Πόσα παιδιά παίζουν φλογέρα;</a:t>
            </a:r>
          </a:p>
        </p:txBody>
      </p:sp>
      <p:sp>
        <p:nvSpPr>
          <p:cNvPr id="206" name="1"/>
          <p:cNvSpPr txBox="1"/>
          <p:nvPr/>
        </p:nvSpPr>
        <p:spPr>
          <a:xfrm>
            <a:off x="13447950" y="7025396"/>
            <a:ext cx="1555719" cy="161150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7400">
                <a:solidFill>
                  <a:srgbClr val="FF2600"/>
                </a:solidFill>
              </a:defRPr>
            </a:lvl1pPr>
          </a:lstStyle>
          <a:p>
            <a:pPr/>
            <a:r>
              <a:t>1     </a:t>
            </a:r>
          </a:p>
        </p:txBody>
      </p:sp>
      <p:sp>
        <p:nvSpPr>
          <p:cNvPr id="207" name="3"/>
          <p:cNvSpPr txBox="1"/>
          <p:nvPr/>
        </p:nvSpPr>
        <p:spPr>
          <a:xfrm>
            <a:off x="16936175" y="7025396"/>
            <a:ext cx="1031780" cy="161150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7400">
                <a:solidFill>
                  <a:srgbClr val="FF2600"/>
                </a:solidFill>
              </a:defRPr>
            </a:lvl1pPr>
          </a:lstStyle>
          <a:p>
            <a:pPr/>
            <a:r>
              <a:t> 3</a:t>
            </a:r>
          </a:p>
        </p:txBody>
      </p:sp>
      <p:sp>
        <p:nvSpPr>
          <p:cNvPr id="208" name="5"/>
          <p:cNvSpPr txBox="1"/>
          <p:nvPr/>
        </p:nvSpPr>
        <p:spPr>
          <a:xfrm>
            <a:off x="20070799" y="7025396"/>
            <a:ext cx="747491" cy="161150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7400">
                <a:solidFill>
                  <a:srgbClr val="FF2600"/>
                </a:solidFill>
              </a:defRPr>
            </a:lvl1pPr>
          </a:lstStyle>
          <a:p>
            <a:pPr/>
            <a:r>
              <a:t>5</a:t>
            </a:r>
          </a:p>
        </p:txBody>
      </p:sp>
      <p:sp>
        <p:nvSpPr>
          <p:cNvPr id="209" name="3"/>
          <p:cNvSpPr txBox="1"/>
          <p:nvPr/>
        </p:nvSpPr>
        <p:spPr>
          <a:xfrm>
            <a:off x="13833855" y="9494653"/>
            <a:ext cx="783908" cy="161150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7400">
                <a:solidFill>
                  <a:srgbClr val="FF2600"/>
                </a:solidFill>
              </a:defRPr>
            </a:lvl1pPr>
          </a:lstStyle>
          <a:p>
            <a:pPr/>
            <a:r>
              <a:t>3</a:t>
            </a:r>
          </a:p>
        </p:txBody>
      </p:sp>
      <p:sp>
        <p:nvSpPr>
          <p:cNvPr id="210" name="2"/>
          <p:cNvSpPr txBox="1"/>
          <p:nvPr/>
        </p:nvSpPr>
        <p:spPr>
          <a:xfrm>
            <a:off x="17088305" y="9494653"/>
            <a:ext cx="727520" cy="161150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7400">
                <a:solidFill>
                  <a:srgbClr val="FF2600"/>
                </a:solidFill>
              </a:defRPr>
            </a:lvl1pPr>
          </a:lstStyle>
          <a:p>
            <a:pPr/>
            <a:r>
              <a:t>2</a:t>
            </a:r>
          </a:p>
        </p:txBody>
      </p:sp>
      <p:sp>
        <p:nvSpPr>
          <p:cNvPr id="211" name="1"/>
          <p:cNvSpPr txBox="1"/>
          <p:nvPr/>
        </p:nvSpPr>
        <p:spPr>
          <a:xfrm>
            <a:off x="20286365" y="9312760"/>
            <a:ext cx="316358" cy="161150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7400">
                <a:solidFill>
                  <a:srgbClr val="FF2600"/>
                </a:solidFill>
              </a:defRPr>
            </a:lvl1pPr>
          </a:lstStyle>
          <a:p>
            <a:pPr/>
            <a:r>
              <a:t>1</a:t>
            </a:r>
          </a:p>
        </p:txBody>
      </p:sp>
      <p:grpSp>
        <p:nvGrpSpPr>
          <p:cNvPr id="214" name="Εικόνα 2"/>
          <p:cNvGrpSpPr/>
          <p:nvPr/>
        </p:nvGrpSpPr>
        <p:grpSpPr>
          <a:xfrm>
            <a:off x="4271812" y="1300489"/>
            <a:ext cx="15742764" cy="4867154"/>
            <a:chOff x="0" y="0"/>
            <a:chExt cx="15742763" cy="4867152"/>
          </a:xfrm>
        </p:grpSpPr>
        <p:pic>
          <p:nvPicPr>
            <p:cNvPr id="213" name="Εικόνα 2" descr="Εικόνα 2"/>
            <p:cNvPicPr>
              <a:picLocks noChangeAspect="1"/>
            </p:cNvPicPr>
            <p:nvPr/>
          </p:nvPicPr>
          <p:blipFill>
            <a:blip r:embed="rId3">
              <a:extLst/>
            </a:blip>
            <a:stretch>
              <a:fillRect/>
            </a:stretch>
          </p:blipFill>
          <p:spPr>
            <a:xfrm>
              <a:off x="203200" y="203200"/>
              <a:ext cx="15336364" cy="4422653"/>
            </a:xfrm>
            <a:prstGeom prst="rect">
              <a:avLst/>
            </a:prstGeom>
            <a:ln>
              <a:noFill/>
            </a:ln>
            <a:effectLst/>
          </p:spPr>
        </p:pic>
        <p:pic>
          <p:nvPicPr>
            <p:cNvPr id="212" name="Εικόνα 2" descr="Εικόνα 2"/>
            <p:cNvPicPr>
              <a:picLocks noChangeAspect="0"/>
            </p:cNvPicPr>
            <p:nvPr/>
          </p:nvPicPr>
          <p:blipFill>
            <a:blip r:embed="rId4">
              <a:extLst/>
            </a:blip>
            <a:stretch>
              <a:fillRect/>
            </a:stretch>
          </p:blipFill>
          <p:spPr>
            <a:xfrm>
              <a:off x="0" y="0"/>
              <a:ext cx="15742764" cy="4867153"/>
            </a:xfrm>
            <a:prstGeom prst="rect">
              <a:avLst/>
            </a:prstGeom>
            <a:effectLst/>
          </p:spPr>
        </p:pic>
      </p:grpSp>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16" name="Εικόνα" descr="Εικόνα"/>
          <p:cNvPicPr>
            <a:picLocks noChangeAspect="0"/>
          </p:cNvPicPr>
          <p:nvPr>
            <p:ph type="pic" idx="13"/>
          </p:nvPr>
        </p:nvPicPr>
        <p:blipFill>
          <a:blip r:embed="rId2">
            <a:extLst/>
          </a:blip>
          <a:stretch>
            <a:fillRect/>
          </a:stretch>
        </p:blipFill>
        <p:spPr>
          <a:xfrm>
            <a:off x="32859960" y="12460514"/>
            <a:ext cx="12878993" cy="8826501"/>
          </a:xfrm>
          <a:prstGeom prst="rect">
            <a:avLst/>
          </a:prstGeom>
          <a:ln w="9525">
            <a:round/>
          </a:ln>
        </p:spPr>
      </p:pic>
      <p:sp>
        <p:nvSpPr>
          <p:cNvPr id="217" name="Πόσα παιδιά παίζουν μουσικά όργανα;…"/>
          <p:cNvSpPr txBox="1"/>
          <p:nvPr>
            <p:ph type="body" sz="half" idx="1"/>
          </p:nvPr>
        </p:nvSpPr>
        <p:spPr>
          <a:prstGeom prst="rect">
            <a:avLst/>
          </a:prstGeom>
        </p:spPr>
        <p:txBody>
          <a:bodyPr/>
          <a:lstStyle/>
          <a:p>
            <a:pPr>
              <a:buBlip>
                <a:blip r:embed="rId3"/>
              </a:buBlip>
            </a:pPr>
            <a:r>
              <a:t>Πόσα παιδιά παίζουν μουσικά όργανα;</a:t>
            </a:r>
          </a:p>
          <a:p>
            <a:pPr>
              <a:buBlip>
                <a:blip r:embed="rId3"/>
              </a:buBlip>
            </a:pPr>
            <a:r>
              <a:t>Πόσες γυναίκες βλέπεις;</a:t>
            </a:r>
          </a:p>
        </p:txBody>
      </p:sp>
      <p:grpSp>
        <p:nvGrpSpPr>
          <p:cNvPr id="220" name="Εικόνα 2"/>
          <p:cNvGrpSpPr/>
          <p:nvPr/>
        </p:nvGrpSpPr>
        <p:grpSpPr>
          <a:xfrm>
            <a:off x="6168377" y="1114880"/>
            <a:ext cx="12047246" cy="3801452"/>
            <a:chOff x="0" y="0"/>
            <a:chExt cx="12047244" cy="3801450"/>
          </a:xfrm>
        </p:grpSpPr>
        <p:pic>
          <p:nvPicPr>
            <p:cNvPr id="219" name="Εικόνα 2" descr="Εικόνα 2"/>
            <p:cNvPicPr>
              <a:picLocks noChangeAspect="1"/>
            </p:cNvPicPr>
            <p:nvPr/>
          </p:nvPicPr>
          <p:blipFill>
            <a:blip r:embed="rId4">
              <a:extLst/>
            </a:blip>
            <a:stretch>
              <a:fillRect/>
            </a:stretch>
          </p:blipFill>
          <p:spPr>
            <a:xfrm>
              <a:off x="203200" y="203200"/>
              <a:ext cx="11640845" cy="3356951"/>
            </a:xfrm>
            <a:prstGeom prst="rect">
              <a:avLst/>
            </a:prstGeom>
            <a:ln>
              <a:noFill/>
            </a:ln>
            <a:effectLst/>
          </p:spPr>
        </p:pic>
        <p:pic>
          <p:nvPicPr>
            <p:cNvPr id="218" name="Εικόνα 2" descr="Εικόνα 2"/>
            <p:cNvPicPr>
              <a:picLocks noChangeAspect="0"/>
            </p:cNvPicPr>
            <p:nvPr/>
          </p:nvPicPr>
          <p:blipFill>
            <a:blip r:embed="rId5">
              <a:extLst/>
            </a:blip>
            <a:stretch>
              <a:fillRect/>
            </a:stretch>
          </p:blipFill>
          <p:spPr>
            <a:xfrm>
              <a:off x="0" y="0"/>
              <a:ext cx="12047245" cy="3801451"/>
            </a:xfrm>
            <a:prstGeom prst="rect">
              <a:avLst/>
            </a:prstGeom>
            <a:effectLst/>
          </p:spPr>
        </p:pic>
      </p:grpSp>
      <p:sp>
        <p:nvSpPr>
          <p:cNvPr id="221" name="1"/>
          <p:cNvSpPr txBox="1"/>
          <p:nvPr/>
        </p:nvSpPr>
        <p:spPr>
          <a:xfrm>
            <a:off x="12701587" y="6955074"/>
            <a:ext cx="250826" cy="112077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rgbClr val="FF2600"/>
                </a:solidFill>
              </a:defRPr>
            </a:lvl1pPr>
          </a:lstStyle>
          <a:p>
            <a:pPr/>
            <a:r>
              <a:t>1</a:t>
            </a:r>
          </a:p>
        </p:txBody>
      </p:sp>
      <p:sp>
        <p:nvSpPr>
          <p:cNvPr id="222" name="2"/>
          <p:cNvSpPr txBox="1"/>
          <p:nvPr/>
        </p:nvSpPr>
        <p:spPr>
          <a:xfrm>
            <a:off x="15050844" y="7132183"/>
            <a:ext cx="528638" cy="112077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rgbClr val="FF2600"/>
                </a:solidFill>
              </a:defRPr>
            </a:lvl1pPr>
          </a:lstStyle>
          <a:p>
            <a:pPr/>
            <a:r>
              <a:t>2</a:t>
            </a:r>
          </a:p>
        </p:txBody>
      </p:sp>
      <p:sp>
        <p:nvSpPr>
          <p:cNvPr id="223" name="3"/>
          <p:cNvSpPr txBox="1"/>
          <p:nvPr/>
        </p:nvSpPr>
        <p:spPr>
          <a:xfrm>
            <a:off x="17519958" y="6955074"/>
            <a:ext cx="566739" cy="112077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rgbClr val="FF2600"/>
                </a:solidFill>
              </a:defRPr>
            </a:lvl1pPr>
          </a:lstStyle>
          <a:p>
            <a:pPr/>
            <a:r>
              <a:t>3</a:t>
            </a:r>
          </a:p>
        </p:txBody>
      </p:sp>
      <p:sp>
        <p:nvSpPr>
          <p:cNvPr id="224" name="3"/>
          <p:cNvSpPr txBox="1"/>
          <p:nvPr/>
        </p:nvSpPr>
        <p:spPr>
          <a:xfrm>
            <a:off x="17519958" y="8137816"/>
            <a:ext cx="566739" cy="112077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rgbClr val="FF2600"/>
                </a:solidFill>
              </a:defRPr>
            </a:lvl1pPr>
          </a:lstStyle>
          <a:p>
            <a:pPr/>
            <a:r>
              <a:t>3</a:t>
            </a:r>
          </a:p>
        </p:txBody>
      </p:sp>
      <p:sp>
        <p:nvSpPr>
          <p:cNvPr id="225" name="2"/>
          <p:cNvSpPr txBox="1"/>
          <p:nvPr/>
        </p:nvSpPr>
        <p:spPr>
          <a:xfrm>
            <a:off x="15050844" y="8137816"/>
            <a:ext cx="528638" cy="112077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rgbClr val="FF2600"/>
                </a:solidFill>
              </a:defRPr>
            </a:lvl1pPr>
          </a:lstStyle>
          <a:p>
            <a:pPr/>
            <a:r>
              <a:t>2</a:t>
            </a:r>
          </a:p>
        </p:txBody>
      </p:sp>
      <p:sp>
        <p:nvSpPr>
          <p:cNvPr id="226" name="1"/>
          <p:cNvSpPr txBox="1"/>
          <p:nvPr/>
        </p:nvSpPr>
        <p:spPr>
          <a:xfrm>
            <a:off x="12701587" y="8137816"/>
            <a:ext cx="250826" cy="112077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rgbClr val="FF2600"/>
                </a:solidFill>
              </a:defRPr>
            </a:lvl1pPr>
          </a:lstStyle>
          <a:p>
            <a:pPr/>
            <a:r>
              <a:t>1</a:t>
            </a:r>
          </a:p>
        </p:txBody>
      </p:sp>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28" name="Εικόνα" descr="Εικόνα"/>
          <p:cNvPicPr>
            <a:picLocks noChangeAspect="1"/>
          </p:cNvPicPr>
          <p:nvPr>
            <p:ph type="pic" idx="13"/>
          </p:nvPr>
        </p:nvPicPr>
        <p:blipFill>
          <a:blip r:embed="rId2">
            <a:extLst/>
          </a:blip>
          <a:stretch>
            <a:fillRect/>
          </a:stretch>
        </p:blipFill>
        <p:spPr>
          <a:xfrm>
            <a:off x="27668894" y="12491270"/>
            <a:ext cx="15167287" cy="10007601"/>
          </a:xfrm>
          <a:prstGeom prst="rect">
            <a:avLst/>
          </a:prstGeom>
        </p:spPr>
      </p:pic>
      <p:sp>
        <p:nvSpPr>
          <p:cNvPr id="229" name="Πόσα παιδιά παίζουν νταούλι;…"/>
          <p:cNvSpPr txBox="1"/>
          <p:nvPr>
            <p:ph type="body" sz="quarter" idx="1"/>
          </p:nvPr>
        </p:nvSpPr>
        <p:spPr>
          <a:prstGeom prst="rect">
            <a:avLst/>
          </a:prstGeom>
        </p:spPr>
        <p:txBody>
          <a:bodyPr/>
          <a:lstStyle/>
          <a:p>
            <a:pPr/>
            <a:r>
              <a:t>Πόσα παιδιά παίζουν νταούλι;</a:t>
            </a:r>
          </a:p>
          <a:p>
            <a:pPr/>
          </a:p>
          <a:p>
            <a:pPr/>
            <a:r>
              <a:t>Πόσες σκούπες βλέπεις;</a:t>
            </a:r>
          </a:p>
        </p:txBody>
      </p:sp>
      <p:grpSp>
        <p:nvGrpSpPr>
          <p:cNvPr id="232" name="Εικόνα 2"/>
          <p:cNvGrpSpPr/>
          <p:nvPr/>
        </p:nvGrpSpPr>
        <p:grpSpPr>
          <a:xfrm>
            <a:off x="6384448" y="883601"/>
            <a:ext cx="12174857" cy="3838252"/>
            <a:chOff x="0" y="0"/>
            <a:chExt cx="12174856" cy="3838250"/>
          </a:xfrm>
        </p:grpSpPr>
        <p:pic>
          <p:nvPicPr>
            <p:cNvPr id="231" name="Εικόνα 2" descr="Εικόνα 2"/>
            <p:cNvPicPr>
              <a:picLocks noChangeAspect="1"/>
            </p:cNvPicPr>
            <p:nvPr/>
          </p:nvPicPr>
          <p:blipFill>
            <a:blip r:embed="rId3">
              <a:extLst/>
            </a:blip>
            <a:stretch>
              <a:fillRect/>
            </a:stretch>
          </p:blipFill>
          <p:spPr>
            <a:xfrm>
              <a:off x="203200" y="203200"/>
              <a:ext cx="11768457" cy="3393751"/>
            </a:xfrm>
            <a:prstGeom prst="rect">
              <a:avLst/>
            </a:prstGeom>
            <a:ln>
              <a:noFill/>
            </a:ln>
            <a:effectLst/>
          </p:spPr>
        </p:pic>
        <p:pic>
          <p:nvPicPr>
            <p:cNvPr id="230" name="Εικόνα 2" descr="Εικόνα 2"/>
            <p:cNvPicPr>
              <a:picLocks noChangeAspect="0"/>
            </p:cNvPicPr>
            <p:nvPr/>
          </p:nvPicPr>
          <p:blipFill>
            <a:blip r:embed="rId4">
              <a:extLst/>
            </a:blip>
            <a:stretch>
              <a:fillRect/>
            </a:stretch>
          </p:blipFill>
          <p:spPr>
            <a:xfrm>
              <a:off x="0" y="0"/>
              <a:ext cx="12174857" cy="3838251"/>
            </a:xfrm>
            <a:prstGeom prst="rect">
              <a:avLst/>
            </a:prstGeom>
            <a:effectLst/>
          </p:spPr>
        </p:pic>
      </p:grpSp>
      <p:sp>
        <p:nvSpPr>
          <p:cNvPr id="233" name="1"/>
          <p:cNvSpPr txBox="1"/>
          <p:nvPr/>
        </p:nvSpPr>
        <p:spPr>
          <a:xfrm>
            <a:off x="13117145" y="7486401"/>
            <a:ext cx="250826" cy="112077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rgbClr val="FF2600"/>
                </a:solidFill>
              </a:defRPr>
            </a:lvl1pPr>
          </a:lstStyle>
          <a:p>
            <a:pPr/>
            <a:r>
              <a:t>1</a:t>
            </a:r>
          </a:p>
        </p:txBody>
      </p:sp>
      <p:sp>
        <p:nvSpPr>
          <p:cNvPr id="234" name="3"/>
          <p:cNvSpPr txBox="1"/>
          <p:nvPr/>
        </p:nvSpPr>
        <p:spPr>
          <a:xfrm>
            <a:off x="18421052" y="9502147"/>
            <a:ext cx="566738" cy="112077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rgbClr val="FF2600"/>
                </a:solidFill>
              </a:defRPr>
            </a:lvl1pPr>
          </a:lstStyle>
          <a:p>
            <a:pPr/>
            <a:r>
              <a:t>3</a:t>
            </a:r>
          </a:p>
        </p:txBody>
      </p:sp>
      <p:sp>
        <p:nvSpPr>
          <p:cNvPr id="235" name="2"/>
          <p:cNvSpPr txBox="1"/>
          <p:nvPr/>
        </p:nvSpPr>
        <p:spPr>
          <a:xfrm>
            <a:off x="15709171" y="9502147"/>
            <a:ext cx="528638" cy="112077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rgbClr val="FF2600"/>
                </a:solidFill>
              </a:defRPr>
            </a:lvl1pPr>
          </a:lstStyle>
          <a:p>
            <a:pPr/>
            <a:r>
              <a:t>2</a:t>
            </a:r>
          </a:p>
        </p:txBody>
      </p:sp>
      <p:sp>
        <p:nvSpPr>
          <p:cNvPr id="236" name="3"/>
          <p:cNvSpPr txBox="1"/>
          <p:nvPr/>
        </p:nvSpPr>
        <p:spPr>
          <a:xfrm>
            <a:off x="18604210" y="7486401"/>
            <a:ext cx="566738" cy="112077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rgbClr val="FF2600"/>
                </a:solidFill>
              </a:defRPr>
            </a:lvl1pPr>
          </a:lstStyle>
          <a:p>
            <a:pPr/>
            <a:r>
              <a:t>3</a:t>
            </a:r>
          </a:p>
        </p:txBody>
      </p:sp>
      <p:sp>
        <p:nvSpPr>
          <p:cNvPr id="237" name="2"/>
          <p:cNvSpPr txBox="1"/>
          <p:nvPr/>
        </p:nvSpPr>
        <p:spPr>
          <a:xfrm>
            <a:off x="15709171" y="7486401"/>
            <a:ext cx="528638" cy="112077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rgbClr val="FF2600"/>
                </a:solidFill>
              </a:defRPr>
            </a:lvl1pPr>
          </a:lstStyle>
          <a:p>
            <a:pPr/>
            <a:r>
              <a:t>2</a:t>
            </a:r>
          </a:p>
        </p:txBody>
      </p:sp>
      <p:sp>
        <p:nvSpPr>
          <p:cNvPr id="238" name="1"/>
          <p:cNvSpPr txBox="1"/>
          <p:nvPr/>
        </p:nvSpPr>
        <p:spPr>
          <a:xfrm>
            <a:off x="13117145" y="9502147"/>
            <a:ext cx="250826" cy="112077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rgbClr val="FF2600"/>
                </a:solidFill>
              </a:defRPr>
            </a:lvl1pPr>
          </a:lstStyle>
          <a:p>
            <a:pPr/>
            <a:r>
              <a:t>1</a:t>
            </a:r>
          </a:p>
        </p:txBody>
      </p:sp>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40" name="Εικόνα" descr="Εικόνα"/>
          <p:cNvPicPr>
            <a:picLocks noChangeAspect="1"/>
          </p:cNvPicPr>
          <p:nvPr>
            <p:ph type="pic" idx="13"/>
          </p:nvPr>
        </p:nvPicPr>
        <p:blipFill>
          <a:blip r:embed="rId2">
            <a:extLst/>
          </a:blip>
          <a:stretch>
            <a:fillRect/>
          </a:stretch>
        </p:blipFill>
        <p:spPr>
          <a:xfrm>
            <a:off x="28802390" y="7238481"/>
            <a:ext cx="15167288" cy="10007601"/>
          </a:xfrm>
          <a:prstGeom prst="rect">
            <a:avLst/>
          </a:prstGeom>
        </p:spPr>
      </p:pic>
      <p:sp>
        <p:nvSpPr>
          <p:cNvPr id="241" name="Πόσα παιδιά κρατούν καλάθι;"/>
          <p:cNvSpPr txBox="1"/>
          <p:nvPr>
            <p:ph type="title"/>
          </p:nvPr>
        </p:nvSpPr>
        <p:spPr>
          <a:prstGeom prst="rect">
            <a:avLst/>
          </a:prstGeom>
        </p:spPr>
        <p:txBody>
          <a:bodyPr/>
          <a:lstStyle>
            <a:lvl1pPr>
              <a:defRPr sz="4700"/>
            </a:lvl1pPr>
          </a:lstStyle>
          <a:p>
            <a:pPr/>
            <a:r>
              <a:t>Πόσα παιδιά κρατούν καλάθι;</a:t>
            </a:r>
          </a:p>
        </p:txBody>
      </p:sp>
      <p:sp>
        <p:nvSpPr>
          <p:cNvPr id="242" name="Πόσα παιδιά βρίσκονται πίσω από τον τοίχο;"/>
          <p:cNvSpPr txBox="1"/>
          <p:nvPr>
            <p:ph type="body" sz="quarter" idx="1"/>
          </p:nvPr>
        </p:nvSpPr>
        <p:spPr>
          <a:xfrm>
            <a:off x="2313732" y="9270568"/>
            <a:ext cx="10502901" cy="4216401"/>
          </a:xfrm>
          <a:prstGeom prst="rect">
            <a:avLst/>
          </a:prstGeom>
        </p:spPr>
        <p:txBody>
          <a:bodyPr/>
          <a:lstStyle>
            <a:lvl1pPr>
              <a:defRPr sz="4700"/>
            </a:lvl1pPr>
          </a:lstStyle>
          <a:p>
            <a:pPr/>
            <a:r>
              <a:t>Πόσα παιδιά βρίσκονται πίσω από τον τοίχο;</a:t>
            </a:r>
          </a:p>
        </p:txBody>
      </p:sp>
      <p:grpSp>
        <p:nvGrpSpPr>
          <p:cNvPr id="245" name="Εικόνα 2"/>
          <p:cNvGrpSpPr/>
          <p:nvPr/>
        </p:nvGrpSpPr>
        <p:grpSpPr>
          <a:xfrm>
            <a:off x="5409325" y="1269642"/>
            <a:ext cx="14069834" cy="4384719"/>
            <a:chOff x="0" y="0"/>
            <a:chExt cx="14069832" cy="4384718"/>
          </a:xfrm>
        </p:grpSpPr>
        <p:pic>
          <p:nvPicPr>
            <p:cNvPr id="244" name="Εικόνα 2" descr="Εικόνα 2"/>
            <p:cNvPicPr>
              <a:picLocks noChangeAspect="1"/>
            </p:cNvPicPr>
            <p:nvPr/>
          </p:nvPicPr>
          <p:blipFill>
            <a:blip r:embed="rId3">
              <a:extLst/>
            </a:blip>
            <a:stretch>
              <a:fillRect/>
            </a:stretch>
          </p:blipFill>
          <p:spPr>
            <a:xfrm>
              <a:off x="203200" y="203200"/>
              <a:ext cx="13663433" cy="3940219"/>
            </a:xfrm>
            <a:prstGeom prst="rect">
              <a:avLst/>
            </a:prstGeom>
            <a:ln>
              <a:noFill/>
            </a:ln>
            <a:effectLst/>
          </p:spPr>
        </p:pic>
        <p:pic>
          <p:nvPicPr>
            <p:cNvPr id="243" name="Εικόνα 2" descr="Εικόνα 2"/>
            <p:cNvPicPr>
              <a:picLocks noChangeAspect="0"/>
            </p:cNvPicPr>
            <p:nvPr/>
          </p:nvPicPr>
          <p:blipFill>
            <a:blip r:embed="rId4">
              <a:extLst/>
            </a:blip>
            <a:stretch>
              <a:fillRect/>
            </a:stretch>
          </p:blipFill>
          <p:spPr>
            <a:xfrm>
              <a:off x="0" y="0"/>
              <a:ext cx="14069833" cy="4384719"/>
            </a:xfrm>
            <a:prstGeom prst="rect">
              <a:avLst/>
            </a:prstGeom>
            <a:effectLst/>
          </p:spPr>
        </p:pic>
      </p:grpSp>
      <p:sp>
        <p:nvSpPr>
          <p:cNvPr id="246" name="1"/>
          <p:cNvSpPr txBox="1"/>
          <p:nvPr/>
        </p:nvSpPr>
        <p:spPr>
          <a:xfrm>
            <a:off x="15130560" y="6514020"/>
            <a:ext cx="1122028" cy="1130301"/>
          </a:xfrm>
          <a:prstGeom prst="rect">
            <a:avLst/>
          </a:prstGeom>
          <a:gradFill>
            <a:gsLst>
              <a:gs pos="0">
                <a:schemeClr val="accent5"/>
              </a:gs>
              <a:gs pos="100000">
                <a:srgbClr val="F29C9B"/>
              </a:gs>
            </a:gsLst>
            <a:lin ang="16200000"/>
          </a:gradFill>
          <a:ln>
            <a:solidFill>
              <a:srgbClr val="941700"/>
            </a:solidFill>
          </a:ln>
          <a:effectLst>
            <a:outerShdw sx="100000" sy="100000" kx="0" ky="0" algn="b" rotWithShape="0" blurRad="50800" dist="25400" dir="5400000">
              <a:srgbClr val="000000">
                <a:alpha val="25000"/>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lvl1pPr>
              <a:defRPr>
                <a:solidFill>
                  <a:srgbClr val="24383E"/>
                </a:solidFill>
              </a:defRPr>
            </a:lvl1pPr>
          </a:lstStyle>
          <a:p>
            <a:pPr/>
            <a:r>
              <a:t>1</a:t>
            </a:r>
          </a:p>
        </p:txBody>
      </p:sp>
      <p:sp>
        <p:nvSpPr>
          <p:cNvPr id="247" name="2"/>
          <p:cNvSpPr txBox="1"/>
          <p:nvPr/>
        </p:nvSpPr>
        <p:spPr>
          <a:xfrm>
            <a:off x="17507463" y="6514020"/>
            <a:ext cx="931728" cy="1130301"/>
          </a:xfrm>
          <a:prstGeom prst="rect">
            <a:avLst/>
          </a:prstGeom>
          <a:gradFill>
            <a:gsLst>
              <a:gs pos="0">
                <a:schemeClr val="accent5"/>
              </a:gs>
              <a:gs pos="100000">
                <a:srgbClr val="F29C9B"/>
              </a:gs>
            </a:gsLst>
            <a:lin ang="16200000"/>
          </a:gradFill>
          <a:ln>
            <a:solidFill>
              <a:srgbClr val="941700"/>
            </a:solidFill>
          </a:ln>
          <a:effectLst>
            <a:outerShdw sx="100000" sy="100000" kx="0" ky="0" algn="b" rotWithShape="0" blurRad="50800" dist="25400" dir="5400000">
              <a:srgbClr val="000000">
                <a:alpha val="25000"/>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lvl1pPr>
              <a:defRPr>
                <a:solidFill>
                  <a:srgbClr val="24383E"/>
                </a:solidFill>
              </a:defRPr>
            </a:lvl1pPr>
          </a:lstStyle>
          <a:p>
            <a:pPr/>
            <a:r>
              <a:t>2</a:t>
            </a:r>
          </a:p>
        </p:txBody>
      </p:sp>
      <p:sp>
        <p:nvSpPr>
          <p:cNvPr id="248" name="1"/>
          <p:cNvSpPr txBox="1"/>
          <p:nvPr/>
        </p:nvSpPr>
        <p:spPr>
          <a:xfrm>
            <a:off x="15130560" y="9117951"/>
            <a:ext cx="1122028" cy="1130302"/>
          </a:xfrm>
          <a:prstGeom prst="rect">
            <a:avLst/>
          </a:prstGeom>
          <a:gradFill>
            <a:gsLst>
              <a:gs pos="0">
                <a:schemeClr val="accent5"/>
              </a:gs>
              <a:gs pos="100000">
                <a:srgbClr val="F29C9B"/>
              </a:gs>
            </a:gsLst>
            <a:lin ang="16200000"/>
          </a:gradFill>
          <a:ln>
            <a:solidFill>
              <a:srgbClr val="941700"/>
            </a:solidFill>
          </a:ln>
          <a:effectLst>
            <a:outerShdw sx="100000" sy="100000" kx="0" ky="0" algn="b" rotWithShape="0" blurRad="50800" dist="25400" dir="5400000">
              <a:srgbClr val="000000">
                <a:alpha val="25000"/>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lvl1pPr>
              <a:defRPr>
                <a:solidFill>
                  <a:srgbClr val="24383E"/>
                </a:solidFill>
              </a:defRPr>
            </a:lvl1pPr>
          </a:lstStyle>
          <a:p>
            <a:pPr/>
            <a:r>
              <a:t>1</a:t>
            </a:r>
          </a:p>
        </p:txBody>
      </p:sp>
      <p:sp>
        <p:nvSpPr>
          <p:cNvPr id="249" name="2"/>
          <p:cNvSpPr txBox="1"/>
          <p:nvPr/>
        </p:nvSpPr>
        <p:spPr>
          <a:xfrm>
            <a:off x="17507463" y="9117951"/>
            <a:ext cx="931728" cy="1130302"/>
          </a:xfrm>
          <a:prstGeom prst="rect">
            <a:avLst/>
          </a:prstGeom>
          <a:gradFill>
            <a:gsLst>
              <a:gs pos="0">
                <a:schemeClr val="accent5"/>
              </a:gs>
              <a:gs pos="100000">
                <a:srgbClr val="F29C9B"/>
              </a:gs>
            </a:gsLst>
            <a:lin ang="16200000"/>
          </a:gradFill>
          <a:ln>
            <a:solidFill>
              <a:srgbClr val="941700"/>
            </a:solidFill>
          </a:ln>
          <a:effectLst>
            <a:outerShdw sx="100000" sy="100000" kx="0" ky="0" algn="b" rotWithShape="0" blurRad="50800" dist="25400" dir="5400000">
              <a:srgbClr val="000000">
                <a:alpha val="25000"/>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lvl1pPr>
              <a:defRPr>
                <a:solidFill>
                  <a:srgbClr val="24383E"/>
                </a:solidFill>
              </a:defRPr>
            </a:lvl1pPr>
          </a:lstStyle>
          <a:p>
            <a:pPr/>
            <a:r>
              <a:t>2</a:t>
            </a:r>
          </a:p>
        </p:txBody>
      </p:sp>
      <p:sp>
        <p:nvSpPr>
          <p:cNvPr id="250" name="3"/>
          <p:cNvSpPr txBox="1"/>
          <p:nvPr/>
        </p:nvSpPr>
        <p:spPr>
          <a:xfrm>
            <a:off x="19694066" y="9117951"/>
            <a:ext cx="931728" cy="1130302"/>
          </a:xfrm>
          <a:prstGeom prst="rect">
            <a:avLst/>
          </a:prstGeom>
          <a:gradFill>
            <a:gsLst>
              <a:gs pos="0">
                <a:schemeClr val="accent5"/>
              </a:gs>
              <a:gs pos="100000">
                <a:srgbClr val="F29C9B"/>
              </a:gs>
            </a:gsLst>
            <a:lin ang="16200000"/>
          </a:gradFill>
          <a:ln>
            <a:solidFill>
              <a:srgbClr val="941700"/>
            </a:solidFill>
          </a:ln>
          <a:effectLst>
            <a:outerShdw sx="100000" sy="100000" kx="0" ky="0" algn="b" rotWithShape="0" blurRad="50800" dist="25400" dir="5400000">
              <a:srgbClr val="000000">
                <a:alpha val="25000"/>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lvl1pPr>
              <a:defRPr>
                <a:solidFill>
                  <a:srgbClr val="24383E"/>
                </a:solidFill>
              </a:defRPr>
            </a:lvl1pPr>
          </a:lstStyle>
          <a:p>
            <a:pPr/>
            <a:r>
              <a:t>3</a:t>
            </a:r>
          </a:p>
        </p:txBody>
      </p:sp>
      <p:sp>
        <p:nvSpPr>
          <p:cNvPr id="251" name="3"/>
          <p:cNvSpPr txBox="1"/>
          <p:nvPr/>
        </p:nvSpPr>
        <p:spPr>
          <a:xfrm>
            <a:off x="19694066" y="6514020"/>
            <a:ext cx="931728" cy="1130301"/>
          </a:xfrm>
          <a:prstGeom prst="rect">
            <a:avLst/>
          </a:prstGeom>
          <a:gradFill>
            <a:gsLst>
              <a:gs pos="0">
                <a:schemeClr val="accent5"/>
              </a:gs>
              <a:gs pos="100000">
                <a:srgbClr val="F29C9B"/>
              </a:gs>
            </a:gsLst>
            <a:lin ang="16200000"/>
          </a:gradFill>
          <a:ln>
            <a:solidFill>
              <a:srgbClr val="941700"/>
            </a:solidFill>
          </a:ln>
          <a:effectLst>
            <a:outerShdw sx="100000" sy="100000" kx="0" ky="0" algn="b" rotWithShape="0" blurRad="50800" dist="25400" dir="5400000">
              <a:srgbClr val="000000">
                <a:alpha val="25000"/>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lvl1pPr>
              <a:defRPr>
                <a:solidFill>
                  <a:srgbClr val="24383E"/>
                </a:solidFill>
              </a:defRPr>
            </a:lvl1pPr>
          </a:lstStyle>
          <a:p>
            <a:pPr/>
            <a:r>
              <a:t>3</a:t>
            </a:r>
          </a:p>
        </p:txBody>
      </p:sp>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3" name="Έθιμα Πρωτοχρονιάς        10…9…8…7…6…5…4…3…2…1…              ΚΑΛΗ ΧΡΟΝΙΑ!!!!"/>
          <p:cNvSpPr txBox="1"/>
          <p:nvPr>
            <p:ph type="title"/>
          </p:nvPr>
        </p:nvSpPr>
        <p:spPr>
          <a:prstGeom prst="rect">
            <a:avLst/>
          </a:prstGeom>
        </p:spPr>
        <p:txBody>
          <a:bodyPr/>
          <a:lstStyle>
            <a:lvl1pPr defTabSz="577850">
              <a:defRPr sz="7000"/>
            </a:lvl1pPr>
          </a:lstStyle>
          <a:p>
            <a:pPr/>
            <a:r>
              <a:t>     Έθιμα Πρωτοχρονιάς        10…9…8…7…6…5…4…3…2…1…              ΚΑΛΗ ΧΡΟΝΙΑ!!!!</a:t>
            </a:r>
          </a:p>
        </p:txBody>
      </p:sp>
      <p:pic>
        <p:nvPicPr>
          <p:cNvPr id="254" name="πυροτεχνήματα.jpeg" descr="πυροτεχνήματα.jpeg"/>
          <p:cNvPicPr>
            <a:picLocks noChangeAspect="1"/>
          </p:cNvPicPr>
          <p:nvPr/>
        </p:nvPicPr>
        <p:blipFill>
          <a:blip r:embed="rId2">
            <a:extLst/>
          </a:blip>
          <a:stretch>
            <a:fillRect/>
          </a:stretch>
        </p:blipFill>
        <p:spPr>
          <a:xfrm>
            <a:off x="5439964" y="5152232"/>
            <a:ext cx="5733091" cy="4305395"/>
          </a:xfrm>
          <a:prstGeom prst="rect">
            <a:avLst/>
          </a:prstGeom>
          <a:ln w="12700">
            <a:miter lim="400000"/>
          </a:ln>
        </p:spPr>
      </p:pic>
      <p:pic>
        <p:nvPicPr>
          <p:cNvPr id="255" name="βασιλόπιτα.jpeg" descr="βασιλόπιτα.jpeg"/>
          <p:cNvPicPr>
            <a:picLocks noChangeAspect="1"/>
          </p:cNvPicPr>
          <p:nvPr/>
        </p:nvPicPr>
        <p:blipFill>
          <a:blip r:embed="rId3">
            <a:extLst/>
          </a:blip>
          <a:stretch>
            <a:fillRect/>
          </a:stretch>
        </p:blipFill>
        <p:spPr>
          <a:xfrm>
            <a:off x="13349892" y="5152232"/>
            <a:ext cx="6446455" cy="4305395"/>
          </a:xfrm>
          <a:prstGeom prst="rect">
            <a:avLst/>
          </a:prstGeom>
          <a:ln w="12700">
            <a:miter lim="400000"/>
          </a:ln>
        </p:spPr>
      </p:pic>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7" name="Βασιλόπιτα"/>
          <p:cNvSpPr txBox="1"/>
          <p:nvPr>
            <p:ph type="ctrTitle"/>
          </p:nvPr>
        </p:nvSpPr>
        <p:spPr>
          <a:xfrm>
            <a:off x="1651786" y="-2478142"/>
            <a:ext cx="19621502" cy="4876802"/>
          </a:xfrm>
          <a:prstGeom prst="rect">
            <a:avLst/>
          </a:prstGeom>
        </p:spPr>
        <p:txBody>
          <a:bodyPr/>
          <a:lstStyle>
            <a:lvl1pPr>
              <a:defRPr sz="7400"/>
            </a:lvl1pPr>
          </a:lstStyle>
          <a:p>
            <a:pPr/>
            <a:r>
              <a:t>Βασιλόπιτα</a:t>
            </a:r>
          </a:p>
        </p:txBody>
      </p:sp>
      <p:sp>
        <p:nvSpPr>
          <p:cNvPr id="258" name="Είναι η πίτα ή το γλυκό που κόβουμε μόλις αλλάξει ο χρόνος . Στο εσωτερικό τοποθετείται ένα νόμισμα. Πάνω στη βασιλόπιτα γράφεται συνήθως ο αριθμός του νέου έτους με αμύγδαλα ή ζάχαρη."/>
          <p:cNvSpPr txBox="1"/>
          <p:nvPr>
            <p:ph type="subTitle" sz="quarter" idx="1"/>
          </p:nvPr>
        </p:nvSpPr>
        <p:spPr>
          <a:prstGeom prst="rect">
            <a:avLst/>
          </a:prstGeom>
        </p:spPr>
        <p:txBody>
          <a:bodyPr/>
          <a:lstStyle>
            <a:lvl1pPr defTabSz="652144">
              <a:defRPr sz="3900"/>
            </a:lvl1pPr>
          </a:lstStyle>
          <a:p>
            <a:pPr/>
            <a:r>
              <a:t>Είναι η πίτα ή το γλυκό που κόβουμε μόλις αλλάξει ο χρόνος . Στο εσωτερικό τοποθετείται ένα νόμισμα. Πάνω στη βασιλόπιτα γράφεται συνήθως ο αριθμός του νέου έτους με αμύγδαλα ή ζάχαρη.</a:t>
            </a:r>
          </a:p>
        </p:txBody>
      </p:sp>
      <p:pic>
        <p:nvPicPr>
          <p:cNvPr id="259" name="βασιλόπιτα.jpeg" descr="βασιλόπιτα.jpeg"/>
          <p:cNvPicPr>
            <a:picLocks noChangeAspect="1"/>
          </p:cNvPicPr>
          <p:nvPr/>
        </p:nvPicPr>
        <p:blipFill>
          <a:blip r:embed="rId2">
            <a:extLst/>
          </a:blip>
          <a:stretch>
            <a:fillRect/>
          </a:stretch>
        </p:blipFill>
        <p:spPr>
          <a:xfrm>
            <a:off x="9165794" y="2537463"/>
            <a:ext cx="5723362" cy="3822462"/>
          </a:xfrm>
          <a:prstGeom prst="rect">
            <a:avLst/>
          </a:prstGeom>
          <a:ln w="12700">
            <a:miter lim="400000"/>
          </a:ln>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33" name="δώρα.jpeg" descr="δώρα.jpeg"/>
          <p:cNvPicPr>
            <a:picLocks noChangeAspect="1"/>
          </p:cNvPicPr>
          <p:nvPr/>
        </p:nvPicPr>
        <p:blipFill>
          <a:blip r:embed="rId2">
            <a:extLst/>
          </a:blip>
          <a:stretch>
            <a:fillRect/>
          </a:stretch>
        </p:blipFill>
        <p:spPr>
          <a:xfrm>
            <a:off x="3561253" y="2360922"/>
            <a:ext cx="7975601" cy="3987803"/>
          </a:xfrm>
          <a:prstGeom prst="rect">
            <a:avLst/>
          </a:prstGeom>
          <a:ln w="12700">
            <a:miter lim="400000"/>
          </a:ln>
        </p:spPr>
      </p:pic>
      <p:pic>
        <p:nvPicPr>
          <p:cNvPr id="134" name="κάρτα χριστ..jpg" descr="κάρτα χριστ..jpg"/>
          <p:cNvPicPr>
            <a:picLocks noChangeAspect="1"/>
          </p:cNvPicPr>
          <p:nvPr/>
        </p:nvPicPr>
        <p:blipFill>
          <a:blip r:embed="rId3">
            <a:extLst/>
          </a:blip>
          <a:stretch>
            <a:fillRect/>
          </a:stretch>
        </p:blipFill>
        <p:spPr>
          <a:xfrm>
            <a:off x="15125831" y="2159305"/>
            <a:ext cx="3892565" cy="5406880"/>
          </a:xfrm>
          <a:prstGeom prst="rect">
            <a:avLst/>
          </a:prstGeom>
          <a:ln w="12700">
            <a:miter lim="400000"/>
          </a:ln>
        </p:spPr>
      </p:pic>
      <p:pic>
        <p:nvPicPr>
          <p:cNvPr id="135" name="στολίδια.jpeg" descr="στολίδια.jpeg"/>
          <p:cNvPicPr>
            <a:picLocks noChangeAspect="1"/>
          </p:cNvPicPr>
          <p:nvPr/>
        </p:nvPicPr>
        <p:blipFill>
          <a:blip r:embed="rId4">
            <a:extLst/>
          </a:blip>
          <a:stretch>
            <a:fillRect/>
          </a:stretch>
        </p:blipFill>
        <p:spPr>
          <a:xfrm>
            <a:off x="3567267" y="8847662"/>
            <a:ext cx="5384911" cy="3157278"/>
          </a:xfrm>
          <a:prstGeom prst="rect">
            <a:avLst/>
          </a:prstGeom>
          <a:ln w="12700">
            <a:miter lim="400000"/>
          </a:ln>
        </p:spPr>
      </p:pic>
      <p:pic>
        <p:nvPicPr>
          <p:cNvPr id="136" name="γκι (ιξός).jpeg" descr="γκι (ιξός).jpeg"/>
          <p:cNvPicPr>
            <a:picLocks noChangeAspect="1"/>
          </p:cNvPicPr>
          <p:nvPr/>
        </p:nvPicPr>
        <p:blipFill>
          <a:blip r:embed="rId5">
            <a:extLst/>
          </a:blip>
          <a:stretch>
            <a:fillRect/>
          </a:stretch>
        </p:blipFill>
        <p:spPr>
          <a:xfrm>
            <a:off x="16082551" y="9088949"/>
            <a:ext cx="5092702" cy="2554646"/>
          </a:xfrm>
          <a:prstGeom prst="rect">
            <a:avLst/>
          </a:prstGeom>
          <a:ln w="12700">
            <a:miter lim="400000"/>
          </a:ln>
        </p:spPr>
      </p:pic>
      <p:pic>
        <p:nvPicPr>
          <p:cNvPr id="137" name="χριστ. φωτάκια.jpeg" descr="χριστ. φωτάκια.jpeg"/>
          <p:cNvPicPr>
            <a:picLocks noChangeAspect="1"/>
          </p:cNvPicPr>
          <p:nvPr/>
        </p:nvPicPr>
        <p:blipFill>
          <a:blip r:embed="rId6">
            <a:extLst/>
          </a:blip>
          <a:stretch>
            <a:fillRect/>
          </a:stretch>
        </p:blipFill>
        <p:spPr>
          <a:xfrm>
            <a:off x="10334232" y="8603233"/>
            <a:ext cx="3715535" cy="2567097"/>
          </a:xfrm>
          <a:prstGeom prst="rect">
            <a:avLst/>
          </a:prstGeom>
          <a:ln w="12700">
            <a:miter lim="400000"/>
          </a:ln>
        </p:spPr>
      </p:pic>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9" name="Χριστουγεννιάτικο καράβι"/>
          <p:cNvSpPr txBox="1"/>
          <p:nvPr>
            <p:ph type="ctrTitle"/>
          </p:nvPr>
        </p:nvSpPr>
        <p:spPr>
          <a:xfrm>
            <a:off x="2381250" y="-2699312"/>
            <a:ext cx="19621500" cy="4876802"/>
          </a:xfrm>
          <a:prstGeom prst="rect">
            <a:avLst/>
          </a:prstGeom>
        </p:spPr>
        <p:txBody>
          <a:bodyPr/>
          <a:lstStyle>
            <a:lvl1pPr>
              <a:defRPr sz="7400"/>
            </a:lvl1pPr>
          </a:lstStyle>
          <a:p>
            <a:pPr/>
            <a:r>
              <a:t>Χριστουγεννιάτικο καράβι</a:t>
            </a:r>
          </a:p>
        </p:txBody>
      </p:sp>
      <p:sp>
        <p:nvSpPr>
          <p:cNvPr id="140" name="Η Ελλάδα ,ως χώρα της θάλασσας, είχε το έθιμο του στολισμού του καραβιού. Το χριστουγεννιάτικο δέντρο εκτόπισε το παραδοσιακό καραβάκι."/>
          <p:cNvSpPr txBox="1"/>
          <p:nvPr>
            <p:ph type="subTitle" sz="quarter" idx="1"/>
          </p:nvPr>
        </p:nvSpPr>
        <p:spPr>
          <a:prstGeom prst="rect">
            <a:avLst/>
          </a:prstGeom>
        </p:spPr>
        <p:txBody>
          <a:bodyPr/>
          <a:lstStyle>
            <a:lvl1pPr defTabSz="792479">
              <a:defRPr sz="4800"/>
            </a:lvl1pPr>
          </a:lstStyle>
          <a:p>
            <a:pPr/>
            <a:r>
              <a:t>Η Ελλάδα ,ως χώρα της θάλασσας, είχε το έθιμο του στολισμού του καραβιού. Το χριστουγεννιάτικο δέντρο εκτόπισε το παραδοσιακό καραβάκι.</a:t>
            </a:r>
          </a:p>
        </p:txBody>
      </p:sp>
      <p:pic>
        <p:nvPicPr>
          <p:cNvPr id="141" name="Χριστ. καράβι.jpeg" descr="Χριστ. καράβι.jpeg"/>
          <p:cNvPicPr>
            <a:picLocks noChangeAspect="1"/>
          </p:cNvPicPr>
          <p:nvPr/>
        </p:nvPicPr>
        <p:blipFill>
          <a:blip r:embed="rId2">
            <a:extLst/>
          </a:blip>
          <a:stretch>
            <a:fillRect/>
          </a:stretch>
        </p:blipFill>
        <p:spPr>
          <a:xfrm>
            <a:off x="9241390" y="2795342"/>
            <a:ext cx="5518089" cy="4061316"/>
          </a:xfrm>
          <a:prstGeom prst="rect">
            <a:avLst/>
          </a:prstGeom>
          <a:ln w="12700">
            <a:miter lim="400000"/>
          </a:ln>
        </p:spPr>
      </p:pic>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3" name="To Xριστουγεννιάτικο δέντρο…"/>
          <p:cNvSpPr txBox="1"/>
          <p:nvPr>
            <p:ph type="title"/>
          </p:nvPr>
        </p:nvSpPr>
        <p:spPr>
          <a:xfrm>
            <a:off x="2374900" y="889000"/>
            <a:ext cx="19912436" cy="4677705"/>
          </a:xfrm>
          <a:prstGeom prst="rect">
            <a:avLst/>
          </a:prstGeom>
        </p:spPr>
        <p:txBody>
          <a:bodyPr/>
          <a:lstStyle/>
          <a:p>
            <a:pPr defTabSz="338454">
              <a:defRPr sz="4100"/>
            </a:pPr>
            <a:r>
              <a:t>To Xριστουγεννιάτικο δέντρο  </a:t>
            </a:r>
          </a:p>
          <a:p>
            <a:pPr defTabSz="338454">
              <a:defRPr sz="4100"/>
            </a:pPr>
            <a:r>
              <a:t>Παλαιότερα τα δέντρα τα στόλιζαν με τρόφιμα και γλυκά και τα μοίραζαν στο τέλος των εορτών σε φτωχές οικογένειες. Αργότερα άρχιζαν να τα στολίζουν με κεριά.Τώρα το στολίζουμε με μπάλες,γιρλάντες ,λαμπιόνια.Στην κορυφή τοποθετούνται ένα αστέρι ή ένας άγγελος συμβολίζοντας το αστέρι της Βηθλεέμ ή τους αγγέλους που προστάτεψαν το Θείο Βρέφος.</a:t>
            </a:r>
          </a:p>
        </p:txBody>
      </p:sp>
      <p:pic>
        <p:nvPicPr>
          <p:cNvPr id="144" name="Χριστ. δέντρο.jpeg" descr="Χριστ. δέντρο.jpeg"/>
          <p:cNvPicPr>
            <a:picLocks noChangeAspect="1"/>
          </p:cNvPicPr>
          <p:nvPr/>
        </p:nvPicPr>
        <p:blipFill>
          <a:blip r:embed="rId2">
            <a:extLst/>
          </a:blip>
          <a:stretch>
            <a:fillRect/>
          </a:stretch>
        </p:blipFill>
        <p:spPr>
          <a:xfrm>
            <a:off x="10003200" y="5890340"/>
            <a:ext cx="4377601" cy="6437648"/>
          </a:xfrm>
          <a:prstGeom prst="rect">
            <a:avLst/>
          </a:prstGeom>
          <a:ln w="12700">
            <a:miter lim="400000"/>
          </a:ln>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6" name="Τα Χριστουγεννιάτικα φωτάκια"/>
          <p:cNvSpPr txBox="1"/>
          <p:nvPr>
            <p:ph type="ctrTitle"/>
          </p:nvPr>
        </p:nvSpPr>
        <p:spPr>
          <a:xfrm>
            <a:off x="2927825" y="-2312265"/>
            <a:ext cx="19621502" cy="4876803"/>
          </a:xfrm>
          <a:prstGeom prst="rect">
            <a:avLst/>
          </a:prstGeom>
        </p:spPr>
        <p:txBody>
          <a:bodyPr/>
          <a:lstStyle>
            <a:lvl1pPr>
              <a:defRPr sz="7400"/>
            </a:lvl1pPr>
          </a:lstStyle>
          <a:p>
            <a:pPr/>
            <a:r>
              <a:t>Τα Χριστουγεννιάτικα φωτάκια</a:t>
            </a:r>
          </a:p>
        </p:txBody>
      </p:sp>
      <p:sp>
        <p:nvSpPr>
          <p:cNvPr id="147" name="Παλαιότερα οι άνθρωποι συνήθιζαν να τοποθετούν κεριά στα χριστουγεννιάτικα δέντρα. Στη συνέχεια ,για λόγους ασφαλείας έφτιαξαν ηλεκτρικά φωτάκια."/>
          <p:cNvSpPr txBox="1"/>
          <p:nvPr>
            <p:ph type="subTitle" sz="quarter" idx="1"/>
          </p:nvPr>
        </p:nvSpPr>
        <p:spPr>
          <a:prstGeom prst="rect">
            <a:avLst/>
          </a:prstGeom>
        </p:spPr>
        <p:txBody>
          <a:bodyPr/>
          <a:lstStyle>
            <a:lvl1pPr defTabSz="792479">
              <a:defRPr sz="4800"/>
            </a:lvl1pPr>
          </a:lstStyle>
          <a:p>
            <a:pPr/>
            <a:r>
              <a:t>Παλαιότερα οι άνθρωποι συνήθιζαν να τοποθετούν κεριά στα χριστουγεννιάτικα δέντρα. Στη συνέχεια ,για λόγους ασφαλείας έφτιαξαν ηλεκτρικά φωτάκια.</a:t>
            </a:r>
          </a:p>
        </p:txBody>
      </p:sp>
      <p:pic>
        <p:nvPicPr>
          <p:cNvPr id="148" name="χριστ. φωτάκια.jpeg" descr="χριστ. φωτάκια.jpeg"/>
          <p:cNvPicPr>
            <a:picLocks noChangeAspect="1"/>
          </p:cNvPicPr>
          <p:nvPr/>
        </p:nvPicPr>
        <p:blipFill>
          <a:blip r:embed="rId2">
            <a:extLst/>
          </a:blip>
          <a:stretch>
            <a:fillRect/>
          </a:stretch>
        </p:blipFill>
        <p:spPr>
          <a:xfrm>
            <a:off x="8998969" y="3059229"/>
            <a:ext cx="5988825" cy="4137735"/>
          </a:xfrm>
          <a:prstGeom prst="rect">
            <a:avLst/>
          </a:prstGeom>
          <a:ln w="12700">
            <a:miter lim="400000"/>
          </a:ln>
        </p:spPr>
      </p:pic>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0" name="Χριστουγεννιάτικο στεφάνι…"/>
          <p:cNvSpPr txBox="1"/>
          <p:nvPr>
            <p:ph type="title"/>
          </p:nvPr>
        </p:nvSpPr>
        <p:spPr>
          <a:xfrm>
            <a:off x="2106514" y="6550111"/>
            <a:ext cx="20170972" cy="5160219"/>
          </a:xfrm>
          <a:prstGeom prst="rect">
            <a:avLst/>
          </a:prstGeom>
        </p:spPr>
        <p:txBody>
          <a:bodyPr/>
          <a:lstStyle/>
          <a:p>
            <a:pPr defTabSz="495300">
              <a:defRPr sz="6000"/>
            </a:pPr>
            <a:r>
              <a:t>Χριστουγεννιάτικο στεφάνι</a:t>
            </a:r>
          </a:p>
          <a:p>
            <a:pPr defTabSz="495300">
              <a:defRPr sz="6000"/>
            </a:pPr>
            <a:r>
              <a:t>Την εξώπορτα του σπιτιού,κοσμεί ένα στεφάνι από έλατο,διακοσμημένο με χριστουγεννιάτικα στολίδια.Σύμφωνα με την παράδοση, το στεφάνι φέρνει τύχη στους ενοίκους του σπιτιού.</a:t>
            </a:r>
          </a:p>
        </p:txBody>
      </p:sp>
      <p:pic>
        <p:nvPicPr>
          <p:cNvPr id="151" name="th.jpg" descr="th.jpg"/>
          <p:cNvPicPr>
            <a:picLocks noChangeAspect="1"/>
          </p:cNvPicPr>
          <p:nvPr/>
        </p:nvPicPr>
        <p:blipFill>
          <a:blip r:embed="rId2">
            <a:extLst/>
          </a:blip>
          <a:stretch>
            <a:fillRect/>
          </a:stretch>
        </p:blipFill>
        <p:spPr>
          <a:xfrm>
            <a:off x="10287000" y="2282412"/>
            <a:ext cx="3810000" cy="3810002"/>
          </a:xfrm>
          <a:prstGeom prst="rect">
            <a:avLst/>
          </a:prstGeom>
          <a:ln w="12700">
            <a:miter lim="400000"/>
          </a:ln>
        </p:spPr>
      </p:pic>
      <p:graphicFrame>
        <p:nvGraphicFramePr>
          <p:cNvPr id="152" name="Πίνακας"/>
          <p:cNvGraphicFramePr/>
          <p:nvPr/>
        </p:nvGraphicFramePr>
        <p:xfrm>
          <a:off x="32632606" y="4531740"/>
          <a:ext cx="571501" cy="8178801"/>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571500"/>
              </a:tblGrid>
              <a:tr h="8178800">
                <a:tc>
                  <a:txBody>
                    <a:bodyPr/>
                    <a:lstStyle/>
                    <a:p>
                      <a:pPr>
                        <a:defRPr sz="4200"/>
                      </a:pPr>
                    </a:p>
                  </a:txBody>
                  <a:tcPr marL="50800" marR="50800" marT="50800" marB="50800" anchor="ctr" anchorCtr="0" horzOverflow="overflow"/>
                </a:tc>
              </a:tr>
            </a:tbl>
          </a:graphicData>
        </a:graphic>
      </p:graphicFrame>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4" name="Κάλαντα των Χριστουγέννων"/>
          <p:cNvSpPr txBox="1"/>
          <p:nvPr>
            <p:ph type="ctrTitle"/>
          </p:nvPr>
        </p:nvSpPr>
        <p:spPr>
          <a:xfrm>
            <a:off x="2381250" y="-2533434"/>
            <a:ext cx="19621500" cy="4876802"/>
          </a:xfrm>
          <a:prstGeom prst="rect">
            <a:avLst/>
          </a:prstGeom>
        </p:spPr>
        <p:txBody>
          <a:bodyPr/>
          <a:lstStyle/>
          <a:p>
            <a:pPr/>
            <a:r>
              <a:t>Κ</a:t>
            </a:r>
            <a:r>
              <a:rPr sz="7400"/>
              <a:t>άλαντα των Χριστουγέννων</a:t>
            </a:r>
          </a:p>
        </p:txBody>
      </p:sp>
      <p:sp>
        <p:nvSpPr>
          <p:cNvPr id="155" name="Τα κάλαντα είναι Ελληνικό έθιμο.Τα παιδιά πηγαίνουν από σπίτι σε σπίτι και τραγουδούν τα κάλαντα συνοδεύοντας το τραγούδι τους με το τρίγωνο ή κάποιο άλλο μουσικό όργανο και ρωτούν  “Να τα πούμε;” Τελειώνουν με την ευχή”Και του χρόνου. Χρόνια Πολλά”.Ο νο"/>
          <p:cNvSpPr txBox="1"/>
          <p:nvPr>
            <p:ph type="subTitle" sz="quarter" idx="1"/>
          </p:nvPr>
        </p:nvSpPr>
        <p:spPr>
          <a:prstGeom prst="rect">
            <a:avLst/>
          </a:prstGeom>
        </p:spPr>
        <p:txBody>
          <a:bodyPr/>
          <a:lstStyle>
            <a:lvl1pPr defTabSz="503555">
              <a:defRPr sz="3000"/>
            </a:lvl1pPr>
          </a:lstStyle>
          <a:p>
            <a:pPr/>
            <a:r>
              <a:t>Τα κάλαντα είναι Ελληνικό έθιμο.Τα παιδιά πηγαίνουν από σπίτι σε σπίτι και τραγουδούν τα κάλαντα συνοδεύοντας το τραγούδι τους με το τρίγωνο ή κάποιο άλλο μουσικό όργανο και ρωτούν  “Να τα πούμε;” Τελειώνουν με την ευχή”Και του χρόνου. Χρόνια Πολλά”.Ο νοικοκύρης τα ανταμοίβει με κάποιο χρηματικό ποσό ενώ παλαιότερα τους πρόσφερε μελομακάρονα ή κουραμπιέδες.</a:t>
            </a:r>
          </a:p>
        </p:txBody>
      </p:sp>
      <p:pic>
        <p:nvPicPr>
          <p:cNvPr id="156" name="κάλαντα.jpeg" descr="κάλαντα.jpeg"/>
          <p:cNvPicPr>
            <a:picLocks noChangeAspect="1"/>
          </p:cNvPicPr>
          <p:nvPr/>
        </p:nvPicPr>
        <p:blipFill>
          <a:blip r:embed="rId2">
            <a:extLst/>
          </a:blip>
          <a:stretch>
            <a:fillRect/>
          </a:stretch>
        </p:blipFill>
        <p:spPr>
          <a:xfrm>
            <a:off x="8721336" y="2750229"/>
            <a:ext cx="5429282" cy="3048335"/>
          </a:xfrm>
          <a:prstGeom prst="rect">
            <a:avLst/>
          </a:prstGeom>
          <a:ln w="12700">
            <a:miter lim="400000"/>
          </a:ln>
        </p:spPr>
      </p:pic>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8" name="Γκι"/>
          <p:cNvSpPr txBox="1"/>
          <p:nvPr>
            <p:ph type="ctrTitle"/>
          </p:nvPr>
        </p:nvSpPr>
        <p:spPr>
          <a:xfrm>
            <a:off x="2381250" y="-1952863"/>
            <a:ext cx="19621500" cy="4876802"/>
          </a:xfrm>
          <a:prstGeom prst="rect">
            <a:avLst/>
          </a:prstGeom>
        </p:spPr>
        <p:txBody>
          <a:bodyPr/>
          <a:lstStyle/>
          <a:p>
            <a:pPr/>
            <a:r>
              <a:t>Γκι</a:t>
            </a:r>
          </a:p>
        </p:txBody>
      </p:sp>
      <p:sp>
        <p:nvSpPr>
          <p:cNvPr id="159" name="Ένας παλιός μύθος λέει ότι το γκι φύτρωσε για πρώτη φορά στις πατημασιές του Χριστού.Τα αγκαθωτά φύλλα του και οι κόκκινοι καρποί συμβολίζουν τα μαρτύριά Του. Είναι το σύμβολο της αγάπης και της ειρήνης."/>
          <p:cNvSpPr txBox="1"/>
          <p:nvPr>
            <p:ph type="subTitle" sz="quarter" idx="1"/>
          </p:nvPr>
        </p:nvSpPr>
        <p:spPr>
          <a:prstGeom prst="rect">
            <a:avLst/>
          </a:prstGeom>
        </p:spPr>
        <p:txBody>
          <a:bodyPr/>
          <a:lstStyle>
            <a:lvl1pPr defTabSz="586104">
              <a:defRPr sz="3500"/>
            </a:lvl1pPr>
          </a:lstStyle>
          <a:p>
            <a:pPr/>
            <a:r>
              <a:t>Ένας παλιός μύθος λέει ότι το γκι φύτρωσε για πρώτη φορά στις πατημασιές του Χριστού.Τα αγκαθωτά φύλλα του και οι κόκκινοι καρποί συμβολίζουν τα μαρτύριά Του. Είναι το σύμβολο της αγάπης και της ειρήνης.</a:t>
            </a:r>
          </a:p>
        </p:txBody>
      </p:sp>
      <p:pic>
        <p:nvPicPr>
          <p:cNvPr id="160" name="γκι (ιξός).jpeg" descr="γκι (ιξός).jpeg"/>
          <p:cNvPicPr>
            <a:picLocks noChangeAspect="1"/>
          </p:cNvPicPr>
          <p:nvPr/>
        </p:nvPicPr>
        <p:blipFill>
          <a:blip r:embed="rId2">
            <a:extLst/>
          </a:blip>
          <a:stretch>
            <a:fillRect/>
          </a:stretch>
        </p:blipFill>
        <p:spPr>
          <a:xfrm>
            <a:off x="8965273" y="3371501"/>
            <a:ext cx="6691222" cy="3356510"/>
          </a:xfrm>
          <a:prstGeom prst="rect">
            <a:avLst/>
          </a:prstGeom>
          <a:ln w="12700">
            <a:miter lim="400000"/>
          </a:ln>
        </p:spPr>
      </p:pic>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Parchment">
  <a:themeElements>
    <a:clrScheme name="Parchment">
      <a:dk1>
        <a:srgbClr val="3E231A"/>
      </a:dk1>
      <a:lt1>
        <a:srgbClr val="24383E"/>
      </a:lt1>
      <a:dk2>
        <a:srgbClr val="A7A7A7"/>
      </a:dk2>
      <a:lt2>
        <a:srgbClr val="535353"/>
      </a:lt2>
      <a:accent1>
        <a:srgbClr val="738CAB"/>
      </a:accent1>
      <a:accent2>
        <a:srgbClr val="7E9769"/>
      </a:accent2>
      <a:accent3>
        <a:srgbClr val="D3B64B"/>
      </a:accent3>
      <a:accent4>
        <a:srgbClr val="B99769"/>
      </a:accent4>
      <a:accent5>
        <a:srgbClr val="981800"/>
      </a:accent5>
      <a:accent6>
        <a:srgbClr val="9383A0"/>
      </a:accent6>
      <a:hlink>
        <a:srgbClr val="0000FF"/>
      </a:hlink>
      <a:folHlink>
        <a:srgbClr val="FF00FF"/>
      </a:folHlink>
    </a:clrScheme>
    <a:fontScheme name="Parchment">
      <a:majorFont>
        <a:latin typeface="Helvetica Neue"/>
        <a:ea typeface="Helvetica Neue"/>
        <a:cs typeface="Helvetica Neue"/>
      </a:majorFont>
      <a:minorFont>
        <a:latin typeface="Helvetica"/>
        <a:ea typeface="Helvetica"/>
        <a:cs typeface="Helvetica"/>
      </a:minorFont>
    </a:fontScheme>
    <a:fmtScheme name="Parchm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50800" dist="25400" dir="5400000">
              <a:srgbClr val="000000">
                <a:alpha val="25000"/>
              </a:srgbClr>
            </a:outerShdw>
          </a:effectLst>
        </a:effectStyle>
        <a:effectStyle>
          <a:effectLst>
            <a:outerShdw sx="100000" sy="100000" kx="0" ky="0" algn="b" rotWithShape="0" blurRad="50800" dist="25400" dir="5400000">
              <a:srgbClr val="000000">
                <a:alpha val="25000"/>
              </a:srgbClr>
            </a:outerShdw>
          </a:effectLst>
        </a:effectStyle>
        <a:effectStyle>
          <a:effectLst>
            <a:outerShdw sx="100000" sy="100000" kx="0" ky="0" algn="b" rotWithShape="0" blurRad="50800" dist="25400" dir="5400000">
              <a:srgbClr val="000000">
                <a:alpha val="2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24383E"/>
        </a:solidFill>
        <a:ln w="25400" cap="flat">
          <a:solidFill>
            <a:schemeClr val="accent1"/>
          </a:solidFill>
          <a:prstDash val="solid"/>
          <a:round/>
        </a:ln>
        <a:effectLst>
          <a:outerShdw sx="100000" sy="100000" kx="0" ky="0" algn="b" rotWithShape="0" blurRad="50800" dist="25400" dir="5400000">
            <a:srgbClr val="000000">
              <a:alpha val="25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3E231A"/>
            </a:solidFill>
            <a:effectLst/>
            <a:uFillTx/>
            <a:latin typeface="Noteworthy Light"/>
            <a:ea typeface="Noteworthy Light"/>
            <a:cs typeface="Noteworthy Light"/>
            <a:sym typeface="Noteworthy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50800" dist="25400" dir="5400000">
            <a:srgbClr val="000000">
              <a:alpha val="25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3E231A"/>
            </a:solidFill>
            <a:effectLst/>
            <a:uFillTx/>
            <a:latin typeface="Noteworthy Light"/>
            <a:ea typeface="Noteworthy Light"/>
            <a:cs typeface="Noteworthy Light"/>
            <a:sym typeface="Noteworthy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Parchment">
  <a:themeElements>
    <a:clrScheme name="Parchment">
      <a:dk1>
        <a:srgbClr val="000000"/>
      </a:dk1>
      <a:lt1>
        <a:srgbClr val="FFFFFF"/>
      </a:lt1>
      <a:dk2>
        <a:srgbClr val="A7A7A7"/>
      </a:dk2>
      <a:lt2>
        <a:srgbClr val="535353"/>
      </a:lt2>
      <a:accent1>
        <a:srgbClr val="738CAB"/>
      </a:accent1>
      <a:accent2>
        <a:srgbClr val="7E9769"/>
      </a:accent2>
      <a:accent3>
        <a:srgbClr val="D3B64B"/>
      </a:accent3>
      <a:accent4>
        <a:srgbClr val="B99769"/>
      </a:accent4>
      <a:accent5>
        <a:srgbClr val="981800"/>
      </a:accent5>
      <a:accent6>
        <a:srgbClr val="9383A0"/>
      </a:accent6>
      <a:hlink>
        <a:srgbClr val="0000FF"/>
      </a:hlink>
      <a:folHlink>
        <a:srgbClr val="FF00FF"/>
      </a:folHlink>
    </a:clrScheme>
    <a:fontScheme name="Parchment">
      <a:majorFont>
        <a:latin typeface="Helvetica Neue"/>
        <a:ea typeface="Helvetica Neue"/>
        <a:cs typeface="Helvetica Neue"/>
      </a:majorFont>
      <a:minorFont>
        <a:latin typeface="Helvetica"/>
        <a:ea typeface="Helvetica"/>
        <a:cs typeface="Helvetica"/>
      </a:minorFont>
    </a:fontScheme>
    <a:fmtScheme name="Parchm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50800" dist="25400" dir="5400000">
              <a:srgbClr val="000000">
                <a:alpha val="25000"/>
              </a:srgbClr>
            </a:outerShdw>
          </a:effectLst>
        </a:effectStyle>
        <a:effectStyle>
          <a:effectLst>
            <a:outerShdw sx="100000" sy="100000" kx="0" ky="0" algn="b" rotWithShape="0" blurRad="50800" dist="25400" dir="5400000">
              <a:srgbClr val="000000">
                <a:alpha val="25000"/>
              </a:srgbClr>
            </a:outerShdw>
          </a:effectLst>
        </a:effectStyle>
        <a:effectStyle>
          <a:effectLst>
            <a:outerShdw sx="100000" sy="100000" kx="0" ky="0" algn="b" rotWithShape="0" blurRad="50800" dist="25400" dir="5400000">
              <a:srgbClr val="000000">
                <a:alpha val="2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24383E"/>
        </a:solidFill>
        <a:ln w="25400" cap="flat">
          <a:solidFill>
            <a:schemeClr val="accent1"/>
          </a:solidFill>
          <a:prstDash val="solid"/>
          <a:round/>
        </a:ln>
        <a:effectLst>
          <a:outerShdw sx="100000" sy="100000" kx="0" ky="0" algn="b" rotWithShape="0" blurRad="50800" dist="25400" dir="5400000">
            <a:srgbClr val="000000">
              <a:alpha val="25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3E231A"/>
            </a:solidFill>
            <a:effectLst/>
            <a:uFillTx/>
            <a:latin typeface="Noteworthy Light"/>
            <a:ea typeface="Noteworthy Light"/>
            <a:cs typeface="Noteworthy Light"/>
            <a:sym typeface="Noteworthy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50800" dist="25400" dir="5400000">
            <a:srgbClr val="000000">
              <a:alpha val="25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3E231A"/>
            </a:solidFill>
            <a:effectLst/>
            <a:uFillTx/>
            <a:latin typeface="Noteworthy Light"/>
            <a:ea typeface="Noteworthy Light"/>
            <a:cs typeface="Noteworthy Light"/>
            <a:sym typeface="Noteworthy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